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53"/>
  </p:notesMasterIdLst>
  <p:sldIdLst>
    <p:sldId id="256" r:id="rId2"/>
    <p:sldId id="258" r:id="rId3"/>
    <p:sldId id="257" r:id="rId4"/>
    <p:sldId id="319" r:id="rId5"/>
    <p:sldId id="320" r:id="rId6"/>
    <p:sldId id="321" r:id="rId7"/>
    <p:sldId id="259" r:id="rId8"/>
    <p:sldId id="322" r:id="rId9"/>
    <p:sldId id="260" r:id="rId10"/>
    <p:sldId id="308" r:id="rId11"/>
    <p:sldId id="314" r:id="rId12"/>
    <p:sldId id="309" r:id="rId13"/>
    <p:sldId id="310" r:id="rId14"/>
    <p:sldId id="311" r:id="rId15"/>
    <p:sldId id="312" r:id="rId16"/>
    <p:sldId id="313" r:id="rId17"/>
    <p:sldId id="324" r:id="rId18"/>
    <p:sldId id="325" r:id="rId19"/>
    <p:sldId id="315" r:id="rId20"/>
    <p:sldId id="307"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2" r:id="rId42"/>
    <p:sldId id="283" r:id="rId43"/>
    <p:sldId id="284" r:id="rId44"/>
    <p:sldId id="285" r:id="rId45"/>
    <p:sldId id="286" r:id="rId46"/>
    <p:sldId id="287" r:id="rId47"/>
    <p:sldId id="288" r:id="rId48"/>
    <p:sldId id="289" r:id="rId49"/>
    <p:sldId id="290" r:id="rId50"/>
    <p:sldId id="291" r:id="rId51"/>
    <p:sldId id="323"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25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50" d="100"/>
          <a:sy n="50" d="100"/>
        </p:scale>
        <p:origin x="1354" y="8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B0FF53-F865-49FE-8354-E36B602CEE6C}" type="datetimeFigureOut">
              <a:rPr lang="en-US" smtClean="0"/>
              <a:t>11/28/2023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F0DEBF-827C-407D-9A07-DF9281A92148}" type="slidenum">
              <a:rPr lang="en-US" smtClean="0"/>
              <a:t>‹#›</a:t>
            </a:fld>
            <a:endParaRPr lang="en-US"/>
          </a:p>
        </p:txBody>
      </p:sp>
    </p:spTree>
    <p:extLst>
      <p:ext uri="{BB962C8B-B14F-4D97-AF65-F5344CB8AC3E}">
        <p14:creationId xmlns:p14="http://schemas.microsoft.com/office/powerpoint/2010/main" val="614293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5D13BB2-0C95-4D51-9001-FE080CBE44FC}"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06D4E4-B4C7-4F5F-9E06-DD060297353E}" type="slidenum">
              <a:rPr lang="en-US" smtClean="0"/>
              <a:t>‹#›</a:t>
            </a:fld>
            <a:endParaRPr lang="en-US"/>
          </a:p>
        </p:txBody>
      </p:sp>
    </p:spTree>
    <p:extLst>
      <p:ext uri="{BB962C8B-B14F-4D97-AF65-F5344CB8AC3E}">
        <p14:creationId xmlns:p14="http://schemas.microsoft.com/office/powerpoint/2010/main" val="1014726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D13BB2-0C95-4D51-9001-FE080CBE44FC}"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06D4E4-B4C7-4F5F-9E06-DD060297353E}" type="slidenum">
              <a:rPr lang="en-US" smtClean="0"/>
              <a:t>‹#›</a:t>
            </a:fld>
            <a:endParaRPr lang="en-US"/>
          </a:p>
        </p:txBody>
      </p:sp>
    </p:spTree>
    <p:extLst>
      <p:ext uri="{BB962C8B-B14F-4D97-AF65-F5344CB8AC3E}">
        <p14:creationId xmlns:p14="http://schemas.microsoft.com/office/powerpoint/2010/main" val="2326493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D13BB2-0C95-4D51-9001-FE080CBE44FC}"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06D4E4-B4C7-4F5F-9E06-DD060297353E}" type="slidenum">
              <a:rPr lang="en-US" smtClean="0"/>
              <a:t>‹#›</a:t>
            </a:fld>
            <a:endParaRPr lang="en-US"/>
          </a:p>
        </p:txBody>
      </p:sp>
    </p:spTree>
    <p:extLst>
      <p:ext uri="{BB962C8B-B14F-4D97-AF65-F5344CB8AC3E}">
        <p14:creationId xmlns:p14="http://schemas.microsoft.com/office/powerpoint/2010/main" val="258992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D13BB2-0C95-4D51-9001-FE080CBE44FC}"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06D4E4-B4C7-4F5F-9E06-DD060297353E}" type="slidenum">
              <a:rPr lang="en-US" smtClean="0"/>
              <a:t>‹#›</a:t>
            </a:fld>
            <a:endParaRPr lang="en-US"/>
          </a:p>
        </p:txBody>
      </p:sp>
    </p:spTree>
    <p:extLst>
      <p:ext uri="{BB962C8B-B14F-4D97-AF65-F5344CB8AC3E}">
        <p14:creationId xmlns:p14="http://schemas.microsoft.com/office/powerpoint/2010/main" val="1113293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5D13BB2-0C95-4D51-9001-FE080CBE44FC}"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06D4E4-B4C7-4F5F-9E06-DD060297353E}" type="slidenum">
              <a:rPr lang="en-US" smtClean="0"/>
              <a:t>‹#›</a:t>
            </a:fld>
            <a:endParaRPr lang="en-US"/>
          </a:p>
        </p:txBody>
      </p:sp>
    </p:spTree>
    <p:extLst>
      <p:ext uri="{BB962C8B-B14F-4D97-AF65-F5344CB8AC3E}">
        <p14:creationId xmlns:p14="http://schemas.microsoft.com/office/powerpoint/2010/main" val="2511716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5D13BB2-0C95-4D51-9001-FE080CBE44FC}" type="datetimeFigureOut">
              <a:rPr lang="en-US" smtClean="0"/>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06D4E4-B4C7-4F5F-9E06-DD060297353E}" type="slidenum">
              <a:rPr lang="en-US" smtClean="0"/>
              <a:t>‹#›</a:t>
            </a:fld>
            <a:endParaRPr lang="en-US"/>
          </a:p>
        </p:txBody>
      </p:sp>
    </p:spTree>
    <p:extLst>
      <p:ext uri="{BB962C8B-B14F-4D97-AF65-F5344CB8AC3E}">
        <p14:creationId xmlns:p14="http://schemas.microsoft.com/office/powerpoint/2010/main" val="2798276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5D13BB2-0C95-4D51-9001-FE080CBE44FC}" type="datetimeFigureOut">
              <a:rPr lang="en-US" smtClean="0"/>
              <a:t>11/28/2023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06D4E4-B4C7-4F5F-9E06-DD060297353E}" type="slidenum">
              <a:rPr lang="en-US" smtClean="0"/>
              <a:t>‹#›</a:t>
            </a:fld>
            <a:endParaRPr lang="en-US"/>
          </a:p>
        </p:txBody>
      </p:sp>
    </p:spTree>
    <p:extLst>
      <p:ext uri="{BB962C8B-B14F-4D97-AF65-F5344CB8AC3E}">
        <p14:creationId xmlns:p14="http://schemas.microsoft.com/office/powerpoint/2010/main" val="2480661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5D13BB2-0C95-4D51-9001-FE080CBE44FC}" type="datetimeFigureOut">
              <a:rPr lang="en-US" smtClean="0"/>
              <a:t>11/28/2023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06D4E4-B4C7-4F5F-9E06-DD060297353E}" type="slidenum">
              <a:rPr lang="en-US" smtClean="0"/>
              <a:t>‹#›</a:t>
            </a:fld>
            <a:endParaRPr lang="en-US"/>
          </a:p>
        </p:txBody>
      </p:sp>
    </p:spTree>
    <p:extLst>
      <p:ext uri="{BB962C8B-B14F-4D97-AF65-F5344CB8AC3E}">
        <p14:creationId xmlns:p14="http://schemas.microsoft.com/office/powerpoint/2010/main" val="3529236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D13BB2-0C95-4D51-9001-FE080CBE44FC}" type="datetimeFigureOut">
              <a:rPr lang="en-US" smtClean="0"/>
              <a:t>11/28/2023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06D4E4-B4C7-4F5F-9E06-DD060297353E}" type="slidenum">
              <a:rPr lang="en-US" smtClean="0"/>
              <a:t>‹#›</a:t>
            </a:fld>
            <a:endParaRPr lang="en-US"/>
          </a:p>
        </p:txBody>
      </p:sp>
    </p:spTree>
    <p:extLst>
      <p:ext uri="{BB962C8B-B14F-4D97-AF65-F5344CB8AC3E}">
        <p14:creationId xmlns:p14="http://schemas.microsoft.com/office/powerpoint/2010/main" val="329331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5D13BB2-0C95-4D51-9001-FE080CBE44FC}" type="datetimeFigureOut">
              <a:rPr lang="en-US" smtClean="0"/>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06D4E4-B4C7-4F5F-9E06-DD060297353E}" type="slidenum">
              <a:rPr lang="en-US" smtClean="0"/>
              <a:t>‹#›</a:t>
            </a:fld>
            <a:endParaRPr lang="en-US"/>
          </a:p>
        </p:txBody>
      </p:sp>
    </p:spTree>
    <p:extLst>
      <p:ext uri="{BB962C8B-B14F-4D97-AF65-F5344CB8AC3E}">
        <p14:creationId xmlns:p14="http://schemas.microsoft.com/office/powerpoint/2010/main" val="2590084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5D13BB2-0C95-4D51-9001-FE080CBE44FC}" type="datetimeFigureOut">
              <a:rPr lang="en-US" smtClean="0"/>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06D4E4-B4C7-4F5F-9E06-DD060297353E}" type="slidenum">
              <a:rPr lang="en-US" smtClean="0"/>
              <a:t>‹#›</a:t>
            </a:fld>
            <a:endParaRPr lang="en-US"/>
          </a:p>
        </p:txBody>
      </p:sp>
    </p:spTree>
    <p:extLst>
      <p:ext uri="{BB962C8B-B14F-4D97-AF65-F5344CB8AC3E}">
        <p14:creationId xmlns:p14="http://schemas.microsoft.com/office/powerpoint/2010/main" val="3951444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13BB2-0C95-4D51-9001-FE080CBE44FC}" type="datetimeFigureOut">
              <a:rPr lang="en-US" smtClean="0"/>
              <a:t>11/28/2023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06D4E4-B4C7-4F5F-9E06-DD060297353E}" type="slidenum">
              <a:rPr lang="en-US" smtClean="0"/>
              <a:t>‹#›</a:t>
            </a:fld>
            <a:endParaRPr lang="en-US"/>
          </a:p>
        </p:txBody>
      </p:sp>
    </p:spTree>
    <p:extLst>
      <p:ext uri="{BB962C8B-B14F-4D97-AF65-F5344CB8AC3E}">
        <p14:creationId xmlns:p14="http://schemas.microsoft.com/office/powerpoint/2010/main" val="455741134"/>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41477" y="1573823"/>
            <a:ext cx="184731" cy="369332"/>
          </a:xfrm>
          <a:prstGeom prst="rect">
            <a:avLst/>
          </a:prstGeom>
          <a:noFill/>
        </p:spPr>
        <p:txBody>
          <a:bodyPr wrap="none" rtlCol="0">
            <a:spAutoFit/>
          </a:bodyPr>
          <a:lstStyle/>
          <a:p>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extBox 12"/>
          <p:cNvSpPr txBox="1"/>
          <p:nvPr/>
        </p:nvSpPr>
        <p:spPr>
          <a:xfrm>
            <a:off x="1827332" y="1127141"/>
            <a:ext cx="8537331" cy="584775"/>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square" rtlCol="0">
            <a:spAutoFit/>
          </a:bodyPr>
          <a:lstStyle/>
          <a:p>
            <a:r>
              <a:rPr lang="en-US" sz="32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outerShdw blurRad="50800" dist="38100" dir="2700000" algn="tl" rotWithShape="0">
                    <a:prstClr val="black">
                      <a:alpha val="40000"/>
                    </a:prstClr>
                  </a:outerShdw>
                </a:effectLst>
                <a:latin typeface="Berlin Sans FB" panose="020E0602020502020306" pitchFamily="34" charset="0"/>
              </a:rPr>
              <a:t>STADIUM &amp; EVENT MANAGEMENT SYSTEM</a:t>
            </a:r>
            <a:endPar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outerShdw blurRad="50800" dist="38100" dir="2700000" algn="tl" rotWithShape="0">
                  <a:prstClr val="black">
                    <a:alpha val="40000"/>
                  </a:prstClr>
                </a:outerShdw>
              </a:effectLst>
              <a:latin typeface="Berlin Sans FB" panose="020E0602020502020306"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300" y="6858000"/>
            <a:ext cx="1244600" cy="1244600"/>
          </a:xfrm>
          <a:prstGeom prst="rect">
            <a:avLst/>
          </a:prstGeom>
        </p:spPr>
      </p:pic>
    </p:spTree>
    <p:extLst>
      <p:ext uri="{BB962C8B-B14F-4D97-AF65-F5344CB8AC3E}">
        <p14:creationId xmlns:p14="http://schemas.microsoft.com/office/powerpoint/2010/main" val="78040344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7" presetClass="path" presetSubtype="0" accel="50000" decel="50000" fill="hold" nodeType="clickEffect">
                                  <p:stCondLst>
                                    <p:cond delay="700"/>
                                  </p:stCondLst>
                                  <p:childTnLst>
                                    <p:animMotion origin="layout" path="M 0.08372 -7.40741E-7 L 0.08372 -0.37477 C 0.08372 -0.54282 0.27422 -0.74907 0.4293 -0.74907 L 0.775 -0.74907 " pathEditMode="relative" rAng="0" ptsTypes="AAAA">
                                      <p:cBhvr>
                                        <p:cTn id="6" dur="1400" fill="hold"/>
                                        <p:tgtEl>
                                          <p:spTgt spid="16"/>
                                        </p:tgtEl>
                                        <p:attrNameLst>
                                          <p:attrName>ppt_x</p:attrName>
                                          <p:attrName>ppt_y</p:attrName>
                                        </p:attrNameLst>
                                      </p:cBhvr>
                                      <p:rCtr x="34557" y="-374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4" name="TextBox 3"/>
          <p:cNvSpPr txBox="1"/>
          <p:nvPr/>
        </p:nvSpPr>
        <p:spPr>
          <a:xfrm>
            <a:off x="2026920" y="3251066"/>
            <a:ext cx="19050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800" dirty="0" smtClean="0">
                <a:ln w="0"/>
                <a:solidFill>
                  <a:schemeClr val="tx1"/>
                </a:solidFill>
                <a:effectLst>
                  <a:outerShdw blurRad="38100" dist="19050" dir="2700000" algn="tl" rotWithShape="0">
                    <a:schemeClr val="dk1">
                      <a:alpha val="40000"/>
                    </a:schemeClr>
                  </a:outerShdw>
                </a:effectLst>
              </a:rPr>
              <a:t>ER Diagram</a:t>
            </a:r>
            <a:endParaRPr lang="en-US" sz="2800" dirty="0">
              <a:ln w="0"/>
              <a:solidFill>
                <a:schemeClr val="tx1"/>
              </a:solidFill>
              <a:effectLst>
                <a:outerShdw blurRad="38100" dist="19050" dir="2700000" algn="tl" rotWithShape="0">
                  <a:schemeClr val="dk1">
                    <a:alpha val="40000"/>
                  </a:schemeClr>
                </a:outerShdw>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8004" y="0"/>
            <a:ext cx="6134632" cy="6797629"/>
          </a:xfrm>
          <a:prstGeom prst="rect">
            <a:avLst/>
          </a:prstGeom>
        </p:spPr>
      </p:pic>
    </p:spTree>
    <p:extLst>
      <p:ext uri="{BB962C8B-B14F-4D97-AF65-F5344CB8AC3E}">
        <p14:creationId xmlns:p14="http://schemas.microsoft.com/office/powerpoint/2010/main" val="12777258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4" name="TextBox 3"/>
          <p:cNvSpPr txBox="1"/>
          <p:nvPr/>
        </p:nvSpPr>
        <p:spPr>
          <a:xfrm>
            <a:off x="1661160" y="3220586"/>
            <a:ext cx="30480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800" dirty="0" smtClean="0">
                <a:ln w="0"/>
                <a:solidFill>
                  <a:schemeClr val="tx1"/>
                </a:solidFill>
                <a:effectLst>
                  <a:outerShdw blurRad="38100" dist="19050" dir="2700000" algn="tl" rotWithShape="0">
                    <a:schemeClr val="dk1">
                      <a:alpha val="40000"/>
                    </a:schemeClr>
                  </a:outerShdw>
                </a:effectLst>
              </a:rPr>
              <a:t>Relational Mapping</a:t>
            </a:r>
            <a:endParaRPr lang="en-US" sz="2800" dirty="0">
              <a:ln w="0"/>
              <a:solidFill>
                <a:schemeClr val="tx1"/>
              </a:solidFill>
              <a:effectLst>
                <a:outerShdw blurRad="38100" dist="19050" dir="2700000" algn="tl" rotWithShape="0">
                  <a:schemeClr val="dk1">
                    <a:alpha val="40000"/>
                  </a:schemeClr>
                </a:outerShdw>
              </a:effectLs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640" y="106392"/>
            <a:ext cx="5135880" cy="6751608"/>
          </a:xfrm>
          <a:prstGeom prst="rect">
            <a:avLst/>
          </a:prstGeom>
        </p:spPr>
      </p:pic>
    </p:spTree>
    <p:extLst>
      <p:ext uri="{BB962C8B-B14F-4D97-AF65-F5344CB8AC3E}">
        <p14:creationId xmlns:p14="http://schemas.microsoft.com/office/powerpoint/2010/main" val="4104447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058" y="365124"/>
            <a:ext cx="3159022" cy="615383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7567" y="534761"/>
            <a:ext cx="3063505" cy="581456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1559" y="1639757"/>
            <a:ext cx="3040643" cy="3604572"/>
          </a:xfrm>
          <a:prstGeom prst="rect">
            <a:avLst/>
          </a:prstGeom>
        </p:spPr>
      </p:pic>
    </p:spTree>
    <p:extLst>
      <p:ext uri="{BB962C8B-B14F-4D97-AF65-F5344CB8AC3E}">
        <p14:creationId xmlns:p14="http://schemas.microsoft.com/office/powerpoint/2010/main" val="14212223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2574" y="273685"/>
            <a:ext cx="9373412" cy="355155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574" y="3825240"/>
            <a:ext cx="9350550" cy="213378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722" y="5959025"/>
            <a:ext cx="9933077" cy="3581710"/>
          </a:xfrm>
          <a:prstGeom prst="rect">
            <a:avLst/>
          </a:prstGeom>
        </p:spPr>
      </p:pic>
    </p:spTree>
    <p:extLst>
      <p:ext uri="{BB962C8B-B14F-4D97-AF65-F5344CB8AC3E}">
        <p14:creationId xmlns:p14="http://schemas.microsoft.com/office/powerpoint/2010/main" val="42324018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0228" y="1813560"/>
            <a:ext cx="9510584" cy="3139440"/>
          </a:xfrm>
        </p:spPr>
      </p:pic>
    </p:spTree>
    <p:extLst>
      <p:ext uri="{BB962C8B-B14F-4D97-AF65-F5344CB8AC3E}">
        <p14:creationId xmlns:p14="http://schemas.microsoft.com/office/powerpoint/2010/main" val="32036319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64" y="1310640"/>
            <a:ext cx="9823031" cy="3840480"/>
          </a:xfrm>
          <a:prstGeom prst="rect">
            <a:avLst/>
          </a:prstGeom>
        </p:spPr>
      </p:pic>
    </p:spTree>
    <p:extLst>
      <p:ext uri="{BB962C8B-B14F-4D97-AF65-F5344CB8AC3E}">
        <p14:creationId xmlns:p14="http://schemas.microsoft.com/office/powerpoint/2010/main" val="26999090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8660" y="3535045"/>
            <a:ext cx="10774680" cy="3322955"/>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7660" y="303530"/>
            <a:ext cx="3916680" cy="2774315"/>
          </a:xfrm>
          <a:prstGeom prst="rect">
            <a:avLst/>
          </a:prstGeom>
        </p:spPr>
      </p:pic>
    </p:spTree>
    <p:extLst>
      <p:ext uri="{BB962C8B-B14F-4D97-AF65-F5344CB8AC3E}">
        <p14:creationId xmlns:p14="http://schemas.microsoft.com/office/powerpoint/2010/main" val="19875613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540" y="0"/>
            <a:ext cx="11170920" cy="451104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 y="4628911"/>
            <a:ext cx="10614660" cy="2000489"/>
          </a:xfrm>
          <a:prstGeom prst="rect">
            <a:avLst/>
          </a:prstGeom>
        </p:spPr>
      </p:pic>
    </p:spTree>
    <p:extLst>
      <p:ext uri="{BB962C8B-B14F-4D97-AF65-F5344CB8AC3E}">
        <p14:creationId xmlns:p14="http://schemas.microsoft.com/office/powerpoint/2010/main" val="36207169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 y="217002"/>
            <a:ext cx="10515600" cy="1621808"/>
          </a:xfr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 y="1910239"/>
            <a:ext cx="11487150" cy="177165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2" y="3681888"/>
            <a:ext cx="11691938" cy="3176111"/>
          </a:xfrm>
          <a:prstGeom prst="rect">
            <a:avLst/>
          </a:prstGeom>
        </p:spPr>
      </p:pic>
    </p:spTree>
    <p:extLst>
      <p:ext uri="{BB962C8B-B14F-4D97-AF65-F5344CB8AC3E}">
        <p14:creationId xmlns:p14="http://schemas.microsoft.com/office/powerpoint/2010/main" val="34830099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80058" cy="6858000"/>
          </a:xfrm>
        </p:spPr>
      </p:pic>
    </p:spTree>
    <p:extLst>
      <p:ext uri="{BB962C8B-B14F-4D97-AF65-F5344CB8AC3E}">
        <p14:creationId xmlns:p14="http://schemas.microsoft.com/office/powerpoint/2010/main" val="25742274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4" name="TextBox 3"/>
          <p:cNvSpPr txBox="1"/>
          <p:nvPr/>
        </p:nvSpPr>
        <p:spPr>
          <a:xfrm>
            <a:off x="6541477" y="1573823"/>
            <a:ext cx="184731" cy="369332"/>
          </a:xfrm>
          <a:prstGeom prst="rect">
            <a:avLst/>
          </a:prstGeom>
          <a:noFill/>
        </p:spPr>
        <p:txBody>
          <a:bodyPr wrap="none" rtlCol="0">
            <a:spAutoFit/>
          </a:bodyPr>
          <a:lstStyle/>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0762" y="-319916"/>
            <a:ext cx="4156809" cy="4156809"/>
          </a:xfrm>
          <a:prstGeom prst="rect">
            <a:avLst/>
          </a:prstGeom>
        </p:spPr>
      </p:pic>
      <p:sp>
        <p:nvSpPr>
          <p:cNvPr id="9" name="TextBox 8"/>
          <p:cNvSpPr txBox="1"/>
          <p:nvPr/>
        </p:nvSpPr>
        <p:spPr>
          <a:xfrm>
            <a:off x="-224893" y="2950366"/>
            <a:ext cx="5394961" cy="3785652"/>
          </a:xfrm>
          <a:prstGeom prst="rect">
            <a:avLst/>
          </a:prstGeom>
          <a:noFill/>
        </p:spPr>
        <p:txBody>
          <a:bodyPr wrap="square" rtlCol="0">
            <a:spAutoFit/>
          </a:bodyPr>
          <a:lstStyle/>
          <a:p>
            <a:pPr algn="ctr"/>
            <a:r>
              <a:rPr lang="en-US" sz="3600" dirty="0" smtClean="0">
                <a:latin typeface="Alegreya Sans SC Black" panose="00000A00000000000000" pitchFamily="2" charset="0"/>
              </a:rPr>
              <a:t>Courses:</a:t>
            </a:r>
            <a:endParaRPr lang="en-US" sz="3600" dirty="0">
              <a:latin typeface="Alegreya Sans SC Black" panose="00000A00000000000000" pitchFamily="2" charset="0"/>
            </a:endParaRPr>
          </a:p>
          <a:p>
            <a:pPr algn="ctr"/>
            <a:r>
              <a:rPr lang="en-US" sz="2800" dirty="0">
                <a:latin typeface="Agency FB" panose="020B0503020202020204" pitchFamily="34" charset="0"/>
              </a:rPr>
              <a:t> </a:t>
            </a:r>
            <a:r>
              <a:rPr lang="en-US" sz="3600" dirty="0">
                <a:latin typeface="Agency FB" panose="020B0503020202020204" pitchFamily="34" charset="0"/>
              </a:rPr>
              <a:t>Database Management System(Sessional</a:t>
            </a:r>
            <a:r>
              <a:rPr lang="en-US" sz="3600" dirty="0" smtClean="0">
                <a:latin typeface="Agency FB" panose="020B0503020202020204" pitchFamily="34" charset="0"/>
              </a:rPr>
              <a:t>)</a:t>
            </a:r>
          </a:p>
          <a:p>
            <a:pPr algn="ctr"/>
            <a:r>
              <a:rPr lang="en-US" sz="3600" dirty="0">
                <a:latin typeface="Arial Narrow" panose="020B0606020202030204" pitchFamily="34" charset="0"/>
              </a:rPr>
              <a:t>&amp;</a:t>
            </a:r>
          </a:p>
          <a:p>
            <a:pPr algn="ctr"/>
            <a:r>
              <a:rPr lang="en-US" sz="3600" dirty="0">
                <a:latin typeface="Agency FB" panose="020B0503020202020204" pitchFamily="34" charset="0"/>
              </a:rPr>
              <a:t>Software Development with JAVA(Sessional)</a:t>
            </a:r>
            <a:endParaRPr lang="en-US" sz="3600" dirty="0" smtClean="0"/>
          </a:p>
          <a:p>
            <a:endParaRPr lang="en-US" sz="2400" dirty="0"/>
          </a:p>
        </p:txBody>
      </p:sp>
      <p:sp>
        <p:nvSpPr>
          <p:cNvPr id="11" name="TextBox 10"/>
          <p:cNvSpPr txBox="1"/>
          <p:nvPr/>
        </p:nvSpPr>
        <p:spPr>
          <a:xfrm>
            <a:off x="6368264" y="2950366"/>
            <a:ext cx="5823736" cy="3416320"/>
          </a:xfrm>
          <a:prstGeom prst="rect">
            <a:avLst/>
          </a:prstGeom>
          <a:noFill/>
        </p:spPr>
        <p:txBody>
          <a:bodyPr wrap="square" rtlCol="0">
            <a:spAutoFit/>
          </a:bodyPr>
          <a:lstStyle/>
          <a:p>
            <a:pPr algn="ctr"/>
            <a:r>
              <a:rPr lang="en-US" sz="3600" dirty="0" smtClean="0">
                <a:latin typeface="Alegreya Sans SC Black" panose="00000A00000000000000" pitchFamily="2" charset="0"/>
              </a:rPr>
              <a:t>Course Teachers:</a:t>
            </a:r>
          </a:p>
          <a:p>
            <a:pPr algn="ctr"/>
            <a:r>
              <a:rPr lang="en-US" sz="3600" dirty="0" smtClean="0">
                <a:latin typeface="Agency FB" panose="020B0503020202020204" pitchFamily="34" charset="0"/>
              </a:rPr>
              <a:t>MD. </a:t>
            </a:r>
            <a:r>
              <a:rPr lang="en-US" sz="3600" dirty="0" err="1" smtClean="0">
                <a:latin typeface="Agency FB" panose="020B0503020202020204" pitchFamily="34" charset="0"/>
              </a:rPr>
              <a:t>Atiqul</a:t>
            </a:r>
            <a:r>
              <a:rPr lang="en-US" sz="3600" dirty="0" smtClean="0">
                <a:latin typeface="Agency FB" panose="020B0503020202020204" pitchFamily="34" charset="0"/>
              </a:rPr>
              <a:t> Islam Rizvi</a:t>
            </a:r>
            <a:br>
              <a:rPr lang="en-US" sz="3600" dirty="0" smtClean="0">
                <a:latin typeface="Agency FB" panose="020B0503020202020204" pitchFamily="34" charset="0"/>
              </a:rPr>
            </a:br>
            <a:r>
              <a:rPr lang="en-US" sz="3600" dirty="0" smtClean="0">
                <a:latin typeface="Agency FB" panose="020B0503020202020204" pitchFamily="34" charset="0"/>
              </a:rPr>
              <a:t>MD. </a:t>
            </a:r>
            <a:r>
              <a:rPr lang="en-US" sz="3600" dirty="0" err="1" smtClean="0">
                <a:latin typeface="Agency FB" panose="020B0503020202020204" pitchFamily="34" charset="0"/>
              </a:rPr>
              <a:t>Shafiul</a:t>
            </a:r>
            <a:r>
              <a:rPr lang="en-US" sz="3600" dirty="0" smtClean="0">
                <a:latin typeface="Agency FB" panose="020B0503020202020204" pitchFamily="34" charset="0"/>
              </a:rPr>
              <a:t> </a:t>
            </a:r>
            <a:r>
              <a:rPr lang="en-US" sz="3600" dirty="0" err="1" smtClean="0">
                <a:latin typeface="Agency FB" panose="020B0503020202020204" pitchFamily="34" charset="0"/>
              </a:rPr>
              <a:t>Alam</a:t>
            </a:r>
            <a:r>
              <a:rPr lang="en-US" sz="3600" dirty="0" smtClean="0">
                <a:latin typeface="Agency FB" panose="020B0503020202020204" pitchFamily="34" charset="0"/>
              </a:rPr>
              <a:t> </a:t>
            </a:r>
            <a:r>
              <a:rPr lang="en-US" sz="3600" dirty="0" err="1" smtClean="0">
                <a:latin typeface="Agency FB" panose="020B0503020202020204" pitchFamily="34" charset="0"/>
              </a:rPr>
              <a:t>Forhad</a:t>
            </a:r>
            <a:endParaRPr lang="en-US" sz="3600" dirty="0" smtClean="0">
              <a:latin typeface="Agency FB" panose="020B0503020202020204" pitchFamily="34" charset="0"/>
            </a:endParaRPr>
          </a:p>
          <a:p>
            <a:pPr algn="ctr"/>
            <a:r>
              <a:rPr lang="en-US" sz="3600" dirty="0" err="1" smtClean="0">
                <a:latin typeface="Agency FB" panose="020B0503020202020204" pitchFamily="34" charset="0"/>
              </a:rPr>
              <a:t>Sharmistha</a:t>
            </a:r>
            <a:r>
              <a:rPr lang="en-US" sz="3600" dirty="0" smtClean="0">
                <a:latin typeface="Agency FB" panose="020B0503020202020204" pitchFamily="34" charset="0"/>
              </a:rPr>
              <a:t> Chandra </a:t>
            </a:r>
            <a:r>
              <a:rPr lang="en-US" sz="3600" dirty="0" err="1" smtClean="0">
                <a:latin typeface="Agency FB" panose="020B0503020202020204" pitchFamily="34" charset="0"/>
              </a:rPr>
              <a:t>Tista</a:t>
            </a:r>
            <a:r>
              <a:rPr lang="en-US" sz="3600" dirty="0" smtClean="0">
                <a:latin typeface="Agency FB" panose="020B0503020202020204" pitchFamily="34" charset="0"/>
              </a:rPr>
              <a:t/>
            </a:r>
            <a:br>
              <a:rPr lang="en-US" sz="3600" dirty="0" smtClean="0">
                <a:latin typeface="Agency FB" panose="020B0503020202020204" pitchFamily="34" charset="0"/>
              </a:rPr>
            </a:br>
            <a:r>
              <a:rPr lang="en-US" sz="3600" dirty="0" smtClean="0">
                <a:latin typeface="Agency FB" panose="020B0503020202020204" pitchFamily="34" charset="0"/>
              </a:rPr>
              <a:t>MD. </a:t>
            </a:r>
            <a:r>
              <a:rPr lang="en-US" sz="3600" dirty="0" err="1" smtClean="0">
                <a:latin typeface="Agency FB" panose="020B0503020202020204" pitchFamily="34" charset="0"/>
              </a:rPr>
              <a:t>Mynul</a:t>
            </a:r>
            <a:r>
              <a:rPr lang="en-US" sz="3600" dirty="0" smtClean="0">
                <a:latin typeface="Agency FB" panose="020B0503020202020204" pitchFamily="34" charset="0"/>
              </a:rPr>
              <a:t> Hasan</a:t>
            </a:r>
          </a:p>
          <a:p>
            <a:pPr algn="ctr"/>
            <a:r>
              <a:rPr lang="en-US" sz="3600" dirty="0" smtClean="0">
                <a:latin typeface="Agency FB" panose="020B0503020202020204" pitchFamily="34" charset="0"/>
              </a:rPr>
              <a:t>(Assistant </a:t>
            </a:r>
            <a:r>
              <a:rPr lang="en-US" sz="3600" dirty="0" err="1" smtClean="0">
                <a:latin typeface="Agency FB" panose="020B0503020202020204" pitchFamily="34" charset="0"/>
              </a:rPr>
              <a:t>Professor,Dept</a:t>
            </a:r>
            <a:r>
              <a:rPr lang="en-US" sz="3600" dirty="0" smtClean="0">
                <a:latin typeface="Agency FB" panose="020B0503020202020204" pitchFamily="34" charset="0"/>
              </a:rPr>
              <a:t> of CSE,CUET)</a:t>
            </a:r>
            <a:endParaRPr lang="en-US" sz="3600" dirty="0">
              <a:latin typeface="Alegreya Sans SC Black" panose="00000A00000000000000" pitchFamily="2" charset="0"/>
            </a:endParaRPr>
          </a:p>
        </p:txBody>
      </p:sp>
    </p:spTree>
    <p:extLst>
      <p:ext uri="{BB962C8B-B14F-4D97-AF65-F5344CB8AC3E}">
        <p14:creationId xmlns:p14="http://schemas.microsoft.com/office/powerpoint/2010/main" val="377420009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4" name="TextBox 3"/>
          <p:cNvSpPr txBox="1"/>
          <p:nvPr/>
        </p:nvSpPr>
        <p:spPr>
          <a:xfrm>
            <a:off x="2529840" y="2788920"/>
            <a:ext cx="7010400"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5400" b="1" dirty="0" smtClean="0"/>
              <a:t>System Implementation</a:t>
            </a:r>
            <a:endParaRPr lang="en-US" sz="5400" b="1" dirty="0"/>
          </a:p>
        </p:txBody>
      </p:sp>
    </p:spTree>
    <p:extLst>
      <p:ext uri="{BB962C8B-B14F-4D97-AF65-F5344CB8AC3E}">
        <p14:creationId xmlns:p14="http://schemas.microsoft.com/office/powerpoint/2010/main" val="19033163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40843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44239"/>
            <a:ext cx="12192000" cy="3413761"/>
          </a:xfrm>
          <a:prstGeom prst="rect">
            <a:avLst/>
          </a:prstGeom>
        </p:spPr>
      </p:pic>
    </p:spTree>
    <p:extLst>
      <p:ext uri="{BB962C8B-B14F-4D97-AF65-F5344CB8AC3E}">
        <p14:creationId xmlns:p14="http://schemas.microsoft.com/office/powerpoint/2010/main" val="29878747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5013960"/>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39640"/>
            <a:ext cx="12192000" cy="2106944"/>
          </a:xfrm>
          <a:prstGeom prst="rect">
            <a:avLst/>
          </a:prstGeom>
        </p:spPr>
      </p:pic>
    </p:spTree>
    <p:extLst>
      <p:ext uri="{BB962C8B-B14F-4D97-AF65-F5344CB8AC3E}">
        <p14:creationId xmlns:p14="http://schemas.microsoft.com/office/powerpoint/2010/main" val="35222573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4297680"/>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38490"/>
            <a:ext cx="12192000" cy="2638510"/>
          </a:xfrm>
          <a:prstGeom prst="rect">
            <a:avLst/>
          </a:prstGeom>
        </p:spPr>
      </p:pic>
    </p:spTree>
    <p:extLst>
      <p:ext uri="{BB962C8B-B14F-4D97-AF65-F5344CB8AC3E}">
        <p14:creationId xmlns:p14="http://schemas.microsoft.com/office/powerpoint/2010/main" val="16108040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48006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91688"/>
            <a:ext cx="12192000" cy="2824352"/>
          </a:xfrm>
          <a:prstGeom prst="rect">
            <a:avLst/>
          </a:prstGeom>
        </p:spPr>
      </p:pic>
    </p:spTree>
    <p:extLst>
      <p:ext uri="{BB962C8B-B14F-4D97-AF65-F5344CB8AC3E}">
        <p14:creationId xmlns:p14="http://schemas.microsoft.com/office/powerpoint/2010/main" val="25457364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577596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54040"/>
            <a:ext cx="12192000" cy="1203960"/>
          </a:xfrm>
          <a:prstGeom prst="rect">
            <a:avLst/>
          </a:prstGeom>
        </p:spPr>
      </p:pic>
    </p:spTree>
    <p:extLst>
      <p:ext uri="{BB962C8B-B14F-4D97-AF65-F5344CB8AC3E}">
        <p14:creationId xmlns:p14="http://schemas.microsoft.com/office/powerpoint/2010/main" val="41121587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3717936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0720" y="0"/>
            <a:ext cx="8442960" cy="6156960"/>
          </a:xfrm>
        </p:spPr>
      </p:pic>
    </p:spTree>
    <p:extLst>
      <p:ext uri="{BB962C8B-B14F-4D97-AF65-F5344CB8AC3E}">
        <p14:creationId xmlns:p14="http://schemas.microsoft.com/office/powerpoint/2010/main" val="31367322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1208360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435133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46538"/>
            <a:ext cx="12192000" cy="2674302"/>
          </a:xfrm>
          <a:prstGeom prst="rect">
            <a:avLst/>
          </a:prstGeom>
        </p:spPr>
      </p:pic>
    </p:spTree>
    <p:extLst>
      <p:ext uri="{BB962C8B-B14F-4D97-AF65-F5344CB8AC3E}">
        <p14:creationId xmlns:p14="http://schemas.microsoft.com/office/powerpoint/2010/main" val="12710598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4" name="TextBox 3"/>
          <p:cNvSpPr txBox="1"/>
          <p:nvPr/>
        </p:nvSpPr>
        <p:spPr>
          <a:xfrm>
            <a:off x="1394652" y="3641518"/>
            <a:ext cx="4967742" cy="2250873"/>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pPr algn="ctr">
              <a:lnSpc>
                <a:spcPct val="150000"/>
              </a:lnSpc>
            </a:pPr>
            <a:r>
              <a:rPr lang="en-US" sz="2400" dirty="0" smtClean="0">
                <a:ln w="0"/>
                <a:solidFill>
                  <a:srgbClr val="002060"/>
                </a:solidFill>
                <a:effectLst>
                  <a:outerShdw blurRad="38100" dist="25400" dir="5400000" algn="ctr" rotWithShape="0">
                    <a:srgbClr val="6E747A">
                      <a:alpha val="43000"/>
                    </a:srgbClr>
                  </a:outerShdw>
                </a:effectLst>
                <a:latin typeface="Arial Black" panose="020B0A04020102020204" pitchFamily="34" charset="0"/>
              </a:rPr>
              <a:t>Presented By</a:t>
            </a:r>
          </a:p>
          <a:p>
            <a:pPr algn="ctr">
              <a:lnSpc>
                <a:spcPct val="150000"/>
              </a:lnSpc>
            </a:pPr>
            <a:r>
              <a:rPr lang="en-US" sz="2400" dirty="0" err="1" smtClean="0">
                <a:ln w="0"/>
                <a:solidFill>
                  <a:srgbClr val="002060"/>
                </a:solidFill>
                <a:effectLst>
                  <a:outerShdw blurRad="38100" dist="25400" dir="5400000" algn="ctr" rotWithShape="0">
                    <a:srgbClr val="6E747A">
                      <a:alpha val="43000"/>
                    </a:srgbClr>
                  </a:outerShdw>
                </a:effectLst>
                <a:latin typeface="Arial Black" panose="020B0A04020102020204" pitchFamily="34" charset="0"/>
              </a:rPr>
              <a:t>Rifat</a:t>
            </a:r>
            <a:r>
              <a:rPr lang="en-US" sz="2400" dirty="0" smtClean="0">
                <a:ln w="0"/>
                <a:solidFill>
                  <a:srgbClr val="002060"/>
                </a:solidFill>
                <a:effectLst>
                  <a:outerShdw blurRad="38100" dist="25400" dir="5400000" algn="ctr" rotWithShape="0">
                    <a:srgbClr val="6E747A">
                      <a:alpha val="43000"/>
                    </a:srgbClr>
                  </a:outerShdw>
                </a:effectLst>
                <a:latin typeface="Arial Black" panose="020B0A04020102020204" pitchFamily="34" charset="0"/>
              </a:rPr>
              <a:t> </a:t>
            </a:r>
            <a:r>
              <a:rPr lang="en-US" sz="2400" dirty="0" err="1" smtClean="0">
                <a:ln w="0"/>
                <a:solidFill>
                  <a:srgbClr val="002060"/>
                </a:solidFill>
                <a:effectLst>
                  <a:outerShdw blurRad="38100" dist="25400" dir="5400000" algn="ctr" rotWithShape="0">
                    <a:srgbClr val="6E747A">
                      <a:alpha val="43000"/>
                    </a:srgbClr>
                  </a:outerShdw>
                </a:effectLst>
                <a:latin typeface="Arial Black" panose="020B0A04020102020204" pitchFamily="34" charset="0"/>
              </a:rPr>
              <a:t>Hossen</a:t>
            </a:r>
            <a:r>
              <a:rPr lang="en-US" sz="2400" dirty="0" smtClean="0">
                <a:ln w="0"/>
                <a:solidFill>
                  <a:srgbClr val="002060"/>
                </a:solidFill>
                <a:effectLst>
                  <a:outerShdw blurRad="38100" dist="25400" dir="5400000" algn="ctr" rotWithShape="0">
                    <a:srgbClr val="6E747A">
                      <a:alpha val="43000"/>
                    </a:srgbClr>
                  </a:outerShdw>
                </a:effectLst>
                <a:latin typeface="Arial Black" panose="020B0A04020102020204" pitchFamily="34" charset="0"/>
              </a:rPr>
              <a:t>(2004129)</a:t>
            </a:r>
          </a:p>
          <a:p>
            <a:pPr algn="ctr">
              <a:lnSpc>
                <a:spcPct val="150000"/>
              </a:lnSpc>
            </a:pPr>
            <a:r>
              <a:rPr lang="en-US" sz="2400" dirty="0" err="1" smtClean="0">
                <a:ln w="0"/>
                <a:solidFill>
                  <a:srgbClr val="002060"/>
                </a:solidFill>
                <a:effectLst>
                  <a:outerShdw blurRad="38100" dist="25400" dir="5400000" algn="ctr" rotWithShape="0">
                    <a:srgbClr val="6E747A">
                      <a:alpha val="43000"/>
                    </a:srgbClr>
                  </a:outerShdw>
                </a:effectLst>
                <a:latin typeface="Arial Black" panose="020B0A04020102020204" pitchFamily="34" charset="0"/>
              </a:rPr>
              <a:t>Istahak</a:t>
            </a:r>
            <a:r>
              <a:rPr lang="en-US" sz="2400" dirty="0" smtClean="0">
                <a:ln w="0"/>
                <a:solidFill>
                  <a:srgbClr val="002060"/>
                </a:solidFill>
                <a:effectLst>
                  <a:outerShdw blurRad="38100" dist="25400" dir="5400000" algn="ctr" rotWithShape="0">
                    <a:srgbClr val="6E747A">
                      <a:alpha val="43000"/>
                    </a:srgbClr>
                  </a:outerShdw>
                </a:effectLst>
                <a:latin typeface="Arial Black" panose="020B0A04020102020204" pitchFamily="34" charset="0"/>
              </a:rPr>
              <a:t> </a:t>
            </a:r>
            <a:r>
              <a:rPr lang="en-US" sz="2400" dirty="0" err="1" smtClean="0">
                <a:ln w="0"/>
                <a:solidFill>
                  <a:srgbClr val="002060"/>
                </a:solidFill>
                <a:effectLst>
                  <a:outerShdw blurRad="38100" dist="25400" dir="5400000" algn="ctr" rotWithShape="0">
                    <a:srgbClr val="6E747A">
                      <a:alpha val="43000"/>
                    </a:srgbClr>
                  </a:outerShdw>
                </a:effectLst>
                <a:latin typeface="Arial Black" panose="020B0A04020102020204" pitchFamily="34" charset="0"/>
              </a:rPr>
              <a:t>Ahammed</a:t>
            </a:r>
            <a:r>
              <a:rPr lang="en-US" sz="2400" dirty="0" smtClean="0">
                <a:ln w="0"/>
                <a:solidFill>
                  <a:srgbClr val="002060"/>
                </a:solidFill>
                <a:effectLst>
                  <a:outerShdw blurRad="38100" dist="25400" dir="5400000" algn="ctr" rotWithShape="0">
                    <a:srgbClr val="6E747A">
                      <a:alpha val="43000"/>
                    </a:srgbClr>
                  </a:outerShdw>
                </a:effectLst>
                <a:latin typeface="Arial Black" panose="020B0A04020102020204" pitchFamily="34" charset="0"/>
              </a:rPr>
              <a:t> (2004119)</a:t>
            </a:r>
            <a:endParaRPr lang="en-US" sz="2400" dirty="0" smtClean="0">
              <a:ln w="0"/>
              <a:solidFill>
                <a:srgbClr val="002060"/>
              </a:solidFill>
              <a:effectLst>
                <a:outerShdw blurRad="38100" dist="25400" dir="5400000" algn="ctr" rotWithShape="0">
                  <a:srgbClr val="6E747A">
                    <a:alpha val="43000"/>
                  </a:srgbClr>
                </a:outerShdw>
              </a:effectLst>
              <a:latin typeface="Arial Black" panose="020B0A04020102020204" pitchFamily="34" charset="0"/>
            </a:endParaRPr>
          </a:p>
          <a:p>
            <a:pPr algn="ctr">
              <a:lnSpc>
                <a:spcPct val="150000"/>
              </a:lnSpc>
            </a:pPr>
            <a:r>
              <a:rPr lang="en-US" sz="2400" dirty="0" smtClean="0">
                <a:ln w="0"/>
                <a:solidFill>
                  <a:srgbClr val="002060"/>
                </a:solidFill>
                <a:effectLst>
                  <a:outerShdw blurRad="38100" dist="25400" dir="5400000" algn="ctr" rotWithShape="0">
                    <a:srgbClr val="6E747A">
                      <a:alpha val="43000"/>
                    </a:srgbClr>
                  </a:outerShdw>
                </a:effectLst>
                <a:latin typeface="Arial Black" panose="020B0A04020102020204" pitchFamily="34" charset="0"/>
              </a:rPr>
              <a:t>Joy Das (2004114)</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653" y="1211001"/>
            <a:ext cx="5265227" cy="1523699"/>
          </a:xfrm>
          <a:prstGeom prst="rect">
            <a:avLst/>
          </a:prstGeom>
        </p:spPr>
      </p:pic>
      <p:sp>
        <p:nvSpPr>
          <p:cNvPr id="6" name="TextBox 5"/>
          <p:cNvSpPr txBox="1"/>
          <p:nvPr/>
        </p:nvSpPr>
        <p:spPr>
          <a:xfrm>
            <a:off x="182718" y="564670"/>
            <a:ext cx="1994200" cy="646331"/>
          </a:xfrm>
          <a:prstGeom prst="rect">
            <a:avLst/>
          </a:prstGeom>
          <a:noFill/>
        </p:spPr>
        <p:txBody>
          <a:bodyPr wrap="none" rtlCol="0">
            <a:spAutoFit/>
          </a:bodyPr>
          <a:lstStyle/>
          <a:p>
            <a:r>
              <a:rPr lang="en-US" sz="2800" dirty="0" smtClean="0">
                <a:solidFill>
                  <a:schemeClr val="accent5">
                    <a:lumMod val="50000"/>
                  </a:schemeClr>
                </a:solidFill>
                <a:latin typeface="Centaur" panose="02030504050205020304" pitchFamily="18" charset="0"/>
              </a:rPr>
              <a:t>Introducing</a:t>
            </a:r>
            <a:r>
              <a:rPr lang="en-US" sz="3600" dirty="0" smtClean="0">
                <a:solidFill>
                  <a:schemeClr val="accent5">
                    <a:lumMod val="50000"/>
                  </a:schemeClr>
                </a:solidFill>
                <a:latin typeface="Centaur" panose="02030504050205020304" pitchFamily="18" charset="0"/>
              </a:rPr>
              <a:t>...</a:t>
            </a:r>
            <a:endParaRPr lang="en-US" sz="3600" dirty="0">
              <a:solidFill>
                <a:schemeClr val="accent5">
                  <a:lumMod val="50000"/>
                </a:schemeClr>
              </a:solidFill>
              <a:latin typeface="Centaur" panose="02030504050205020304" pitchFamily="18" charset="0"/>
            </a:endParaRPr>
          </a:p>
        </p:txBody>
      </p:sp>
      <p:sp>
        <p:nvSpPr>
          <p:cNvPr id="7" name="TextBox 6"/>
          <p:cNvSpPr txBox="1"/>
          <p:nvPr/>
        </p:nvSpPr>
        <p:spPr>
          <a:xfrm>
            <a:off x="467253" y="2662610"/>
            <a:ext cx="7120026" cy="461665"/>
          </a:xfrm>
          <a:prstGeom prst="rect">
            <a:avLst/>
          </a:prstGeom>
          <a:noFill/>
        </p:spPr>
        <p:txBody>
          <a:bodyPr wrap="none" rtlCol="0">
            <a:spAutoFit/>
          </a:bodyPr>
          <a:lstStyle/>
          <a:p>
            <a:r>
              <a:rPr lang="en-US" sz="2400" dirty="0" smtClean="0">
                <a:solidFill>
                  <a:schemeClr val="accent5">
                    <a:lumMod val="50000"/>
                  </a:schemeClr>
                </a:solidFill>
                <a:latin typeface="Candara Light" panose="020E0502030303020204" pitchFamily="34" charset="0"/>
              </a:rPr>
              <a:t>A Stadium and Event </a:t>
            </a:r>
            <a:r>
              <a:rPr lang="en-US" sz="2400" dirty="0" err="1" smtClean="0">
                <a:solidFill>
                  <a:schemeClr val="accent5">
                    <a:lumMod val="50000"/>
                  </a:schemeClr>
                </a:solidFill>
                <a:latin typeface="Candara Light" panose="020E0502030303020204" pitchFamily="34" charset="0"/>
              </a:rPr>
              <a:t>Mangement</a:t>
            </a:r>
            <a:r>
              <a:rPr lang="en-US" sz="2400" dirty="0" smtClean="0">
                <a:solidFill>
                  <a:schemeClr val="accent5">
                    <a:lumMod val="50000"/>
                  </a:schemeClr>
                </a:solidFill>
                <a:latin typeface="Candara Light" panose="020E0502030303020204" pitchFamily="34" charset="0"/>
              </a:rPr>
              <a:t> Website Application</a:t>
            </a:r>
            <a:endParaRPr lang="en-US" sz="2400" dirty="0">
              <a:solidFill>
                <a:schemeClr val="accent5">
                  <a:lumMod val="50000"/>
                </a:schemeClr>
              </a:solidFill>
              <a:latin typeface="Candara Light" panose="020E0502030303020204" pitchFamily="34" charset="0"/>
            </a:endParaRPr>
          </a:p>
        </p:txBody>
      </p:sp>
      <p:sp>
        <p:nvSpPr>
          <p:cNvPr id="38" name="Freeform 37"/>
          <p:cNvSpPr/>
          <p:nvPr/>
        </p:nvSpPr>
        <p:spPr>
          <a:xfrm rot="5400000">
            <a:off x="6393790" y="7014"/>
            <a:ext cx="7711437" cy="6843978"/>
          </a:xfrm>
          <a:custGeom>
            <a:avLst/>
            <a:gdLst>
              <a:gd name="connsiteX0" fmla="*/ 6590753 w 8561193"/>
              <a:gd name="connsiteY0" fmla="*/ 854657 h 6362662"/>
              <a:gd name="connsiteX1" fmla="*/ 7018082 w 8561193"/>
              <a:gd name="connsiteY1" fmla="*/ 0 h 6362662"/>
              <a:gd name="connsiteX2" fmla="*/ 8133865 w 8561193"/>
              <a:gd name="connsiteY2" fmla="*/ 0 h 6362662"/>
              <a:gd name="connsiteX3" fmla="*/ 8561193 w 8561193"/>
              <a:gd name="connsiteY3" fmla="*/ 854657 h 6362662"/>
              <a:gd name="connsiteX4" fmla="*/ 8133865 w 8561193"/>
              <a:gd name="connsiteY4" fmla="*/ 1709314 h 6362662"/>
              <a:gd name="connsiteX5" fmla="*/ 7018082 w 8561193"/>
              <a:gd name="connsiteY5" fmla="*/ 1709314 h 6362662"/>
              <a:gd name="connsiteX6" fmla="*/ 6590753 w 8561193"/>
              <a:gd name="connsiteY6" fmla="*/ 2698697 h 6362662"/>
              <a:gd name="connsiteX7" fmla="*/ 7018082 w 8561193"/>
              <a:gd name="connsiteY7" fmla="*/ 1844040 h 6362662"/>
              <a:gd name="connsiteX8" fmla="*/ 8133865 w 8561193"/>
              <a:gd name="connsiteY8" fmla="*/ 1844040 h 6362662"/>
              <a:gd name="connsiteX9" fmla="*/ 8561193 w 8561193"/>
              <a:gd name="connsiteY9" fmla="*/ 2698697 h 6362662"/>
              <a:gd name="connsiteX10" fmla="*/ 8133865 w 8561193"/>
              <a:gd name="connsiteY10" fmla="*/ 3553354 h 6362662"/>
              <a:gd name="connsiteX11" fmla="*/ 7018082 w 8561193"/>
              <a:gd name="connsiteY11" fmla="*/ 3553354 h 6362662"/>
              <a:gd name="connsiteX12" fmla="*/ 6590753 w 8561193"/>
              <a:gd name="connsiteY12" fmla="*/ 4542737 h 6362662"/>
              <a:gd name="connsiteX13" fmla="*/ 7018082 w 8561193"/>
              <a:gd name="connsiteY13" fmla="*/ 3688080 h 6362662"/>
              <a:gd name="connsiteX14" fmla="*/ 8133865 w 8561193"/>
              <a:gd name="connsiteY14" fmla="*/ 3688080 h 6362662"/>
              <a:gd name="connsiteX15" fmla="*/ 8561193 w 8561193"/>
              <a:gd name="connsiteY15" fmla="*/ 4542737 h 6362662"/>
              <a:gd name="connsiteX16" fmla="*/ 8133865 w 8561193"/>
              <a:gd name="connsiteY16" fmla="*/ 5397394 h 6362662"/>
              <a:gd name="connsiteX17" fmla="*/ 7018082 w 8561193"/>
              <a:gd name="connsiteY17" fmla="*/ 5397394 h 6362662"/>
              <a:gd name="connsiteX18" fmla="*/ 4891254 w 8561193"/>
              <a:gd name="connsiteY18" fmla="*/ 1819925 h 6362662"/>
              <a:gd name="connsiteX19" fmla="*/ 5318583 w 8561193"/>
              <a:gd name="connsiteY19" fmla="*/ 965268 h 6362662"/>
              <a:gd name="connsiteX20" fmla="*/ 6434366 w 8561193"/>
              <a:gd name="connsiteY20" fmla="*/ 965268 h 6362662"/>
              <a:gd name="connsiteX21" fmla="*/ 6861694 w 8561193"/>
              <a:gd name="connsiteY21" fmla="*/ 1819925 h 6362662"/>
              <a:gd name="connsiteX22" fmla="*/ 6434366 w 8561193"/>
              <a:gd name="connsiteY22" fmla="*/ 2674582 h 6362662"/>
              <a:gd name="connsiteX23" fmla="*/ 5318583 w 8561193"/>
              <a:gd name="connsiteY23" fmla="*/ 2674582 h 6362662"/>
              <a:gd name="connsiteX24" fmla="*/ 4891254 w 8561193"/>
              <a:gd name="connsiteY24" fmla="*/ 3663965 h 6362662"/>
              <a:gd name="connsiteX25" fmla="*/ 5318583 w 8561193"/>
              <a:gd name="connsiteY25" fmla="*/ 2809308 h 6362662"/>
              <a:gd name="connsiteX26" fmla="*/ 6434366 w 8561193"/>
              <a:gd name="connsiteY26" fmla="*/ 2809308 h 6362662"/>
              <a:gd name="connsiteX27" fmla="*/ 6861694 w 8561193"/>
              <a:gd name="connsiteY27" fmla="*/ 3663965 h 6362662"/>
              <a:gd name="connsiteX28" fmla="*/ 6434366 w 8561193"/>
              <a:gd name="connsiteY28" fmla="*/ 4518622 h 6362662"/>
              <a:gd name="connsiteX29" fmla="*/ 5318583 w 8561193"/>
              <a:gd name="connsiteY29" fmla="*/ 4518622 h 6362662"/>
              <a:gd name="connsiteX30" fmla="*/ 4891254 w 8561193"/>
              <a:gd name="connsiteY30" fmla="*/ 5508005 h 6362662"/>
              <a:gd name="connsiteX31" fmla="*/ 5318583 w 8561193"/>
              <a:gd name="connsiteY31" fmla="*/ 4653348 h 6362662"/>
              <a:gd name="connsiteX32" fmla="*/ 6434366 w 8561193"/>
              <a:gd name="connsiteY32" fmla="*/ 4653348 h 6362662"/>
              <a:gd name="connsiteX33" fmla="*/ 6861694 w 8561193"/>
              <a:gd name="connsiteY33" fmla="*/ 5508005 h 6362662"/>
              <a:gd name="connsiteX34" fmla="*/ 6434366 w 8561193"/>
              <a:gd name="connsiteY34" fmla="*/ 6362662 h 6362662"/>
              <a:gd name="connsiteX35" fmla="*/ 5318583 w 8561193"/>
              <a:gd name="connsiteY35" fmla="*/ 6362662 h 6362662"/>
              <a:gd name="connsiteX36" fmla="*/ 3264271 w 8561193"/>
              <a:gd name="connsiteY36" fmla="*/ 854657 h 6362662"/>
              <a:gd name="connsiteX37" fmla="*/ 3691600 w 8561193"/>
              <a:gd name="connsiteY37" fmla="*/ 0 h 6362662"/>
              <a:gd name="connsiteX38" fmla="*/ 4807382 w 8561193"/>
              <a:gd name="connsiteY38" fmla="*/ 0 h 6362662"/>
              <a:gd name="connsiteX39" fmla="*/ 5234710 w 8561193"/>
              <a:gd name="connsiteY39" fmla="*/ 854657 h 6362662"/>
              <a:gd name="connsiteX40" fmla="*/ 4807382 w 8561193"/>
              <a:gd name="connsiteY40" fmla="*/ 1709314 h 6362662"/>
              <a:gd name="connsiteX41" fmla="*/ 3691600 w 8561193"/>
              <a:gd name="connsiteY41" fmla="*/ 1709314 h 6362662"/>
              <a:gd name="connsiteX42" fmla="*/ 3264271 w 8561193"/>
              <a:gd name="connsiteY42" fmla="*/ 2698697 h 6362662"/>
              <a:gd name="connsiteX43" fmla="*/ 3691600 w 8561193"/>
              <a:gd name="connsiteY43" fmla="*/ 1844040 h 6362662"/>
              <a:gd name="connsiteX44" fmla="*/ 4807382 w 8561193"/>
              <a:gd name="connsiteY44" fmla="*/ 1844040 h 6362662"/>
              <a:gd name="connsiteX45" fmla="*/ 5234710 w 8561193"/>
              <a:gd name="connsiteY45" fmla="*/ 2698697 h 6362662"/>
              <a:gd name="connsiteX46" fmla="*/ 4807382 w 8561193"/>
              <a:gd name="connsiteY46" fmla="*/ 3553354 h 6362662"/>
              <a:gd name="connsiteX47" fmla="*/ 3691600 w 8561193"/>
              <a:gd name="connsiteY47" fmla="*/ 3553354 h 6362662"/>
              <a:gd name="connsiteX48" fmla="*/ 3264271 w 8561193"/>
              <a:gd name="connsiteY48" fmla="*/ 4542737 h 6362662"/>
              <a:gd name="connsiteX49" fmla="*/ 3691600 w 8561193"/>
              <a:gd name="connsiteY49" fmla="*/ 3688080 h 6362662"/>
              <a:gd name="connsiteX50" fmla="*/ 4807382 w 8561193"/>
              <a:gd name="connsiteY50" fmla="*/ 3688080 h 6362662"/>
              <a:gd name="connsiteX51" fmla="*/ 5234710 w 8561193"/>
              <a:gd name="connsiteY51" fmla="*/ 4542737 h 6362662"/>
              <a:gd name="connsiteX52" fmla="*/ 4807382 w 8561193"/>
              <a:gd name="connsiteY52" fmla="*/ 5397394 h 6362662"/>
              <a:gd name="connsiteX53" fmla="*/ 3691600 w 8561193"/>
              <a:gd name="connsiteY53" fmla="*/ 5397394 h 6362662"/>
              <a:gd name="connsiteX54" fmla="*/ 1617403 w 8561193"/>
              <a:gd name="connsiteY54" fmla="*/ 1819925 h 6362662"/>
              <a:gd name="connsiteX55" fmla="*/ 2044732 w 8561193"/>
              <a:gd name="connsiteY55" fmla="*/ 965268 h 6362662"/>
              <a:gd name="connsiteX56" fmla="*/ 3160515 w 8561193"/>
              <a:gd name="connsiteY56" fmla="*/ 965268 h 6362662"/>
              <a:gd name="connsiteX57" fmla="*/ 3587843 w 8561193"/>
              <a:gd name="connsiteY57" fmla="*/ 1819925 h 6362662"/>
              <a:gd name="connsiteX58" fmla="*/ 3160515 w 8561193"/>
              <a:gd name="connsiteY58" fmla="*/ 2674582 h 6362662"/>
              <a:gd name="connsiteX59" fmla="*/ 2044732 w 8561193"/>
              <a:gd name="connsiteY59" fmla="*/ 2674582 h 6362662"/>
              <a:gd name="connsiteX60" fmla="*/ 1617403 w 8561193"/>
              <a:gd name="connsiteY60" fmla="*/ 3663965 h 6362662"/>
              <a:gd name="connsiteX61" fmla="*/ 2044732 w 8561193"/>
              <a:gd name="connsiteY61" fmla="*/ 2809308 h 6362662"/>
              <a:gd name="connsiteX62" fmla="*/ 3160514 w 8561193"/>
              <a:gd name="connsiteY62" fmla="*/ 2809308 h 6362662"/>
              <a:gd name="connsiteX63" fmla="*/ 3587843 w 8561193"/>
              <a:gd name="connsiteY63" fmla="*/ 3663965 h 6362662"/>
              <a:gd name="connsiteX64" fmla="*/ 3160514 w 8561193"/>
              <a:gd name="connsiteY64" fmla="*/ 4518622 h 6362662"/>
              <a:gd name="connsiteX65" fmla="*/ 2044732 w 8561193"/>
              <a:gd name="connsiteY65" fmla="*/ 4518622 h 6362662"/>
              <a:gd name="connsiteX66" fmla="*/ 1617402 w 8561193"/>
              <a:gd name="connsiteY66" fmla="*/ 5508005 h 6362662"/>
              <a:gd name="connsiteX67" fmla="*/ 2044731 w 8561193"/>
              <a:gd name="connsiteY67" fmla="*/ 4653348 h 6362662"/>
              <a:gd name="connsiteX68" fmla="*/ 3160514 w 8561193"/>
              <a:gd name="connsiteY68" fmla="*/ 4653348 h 6362662"/>
              <a:gd name="connsiteX69" fmla="*/ 3587842 w 8561193"/>
              <a:gd name="connsiteY69" fmla="*/ 5508005 h 6362662"/>
              <a:gd name="connsiteX70" fmla="*/ 3160514 w 8561193"/>
              <a:gd name="connsiteY70" fmla="*/ 6362662 h 6362662"/>
              <a:gd name="connsiteX71" fmla="*/ 2044731 w 8561193"/>
              <a:gd name="connsiteY71" fmla="*/ 6362662 h 6362662"/>
              <a:gd name="connsiteX72" fmla="*/ 2 w 8561193"/>
              <a:gd name="connsiteY72" fmla="*/ 4581858 h 6362662"/>
              <a:gd name="connsiteX73" fmla="*/ 427331 w 8561193"/>
              <a:gd name="connsiteY73" fmla="*/ 3727201 h 6362662"/>
              <a:gd name="connsiteX74" fmla="*/ 1543114 w 8561193"/>
              <a:gd name="connsiteY74" fmla="*/ 3727201 h 6362662"/>
              <a:gd name="connsiteX75" fmla="*/ 1970442 w 8561193"/>
              <a:gd name="connsiteY75" fmla="*/ 4581858 h 6362662"/>
              <a:gd name="connsiteX76" fmla="*/ 1543114 w 8561193"/>
              <a:gd name="connsiteY76" fmla="*/ 5436515 h 6362662"/>
              <a:gd name="connsiteX77" fmla="*/ 427331 w 8561193"/>
              <a:gd name="connsiteY77" fmla="*/ 5436515 h 6362662"/>
              <a:gd name="connsiteX78" fmla="*/ 0 w 8561193"/>
              <a:gd name="connsiteY78" fmla="*/ 2737818 h 6362662"/>
              <a:gd name="connsiteX79" fmla="*/ 427329 w 8561193"/>
              <a:gd name="connsiteY79" fmla="*/ 1883161 h 6362662"/>
              <a:gd name="connsiteX80" fmla="*/ 1543112 w 8561193"/>
              <a:gd name="connsiteY80" fmla="*/ 1883161 h 6362662"/>
              <a:gd name="connsiteX81" fmla="*/ 1970440 w 8561193"/>
              <a:gd name="connsiteY81" fmla="*/ 2737818 h 6362662"/>
              <a:gd name="connsiteX82" fmla="*/ 1543112 w 8561193"/>
              <a:gd name="connsiteY82" fmla="*/ 3592475 h 6362662"/>
              <a:gd name="connsiteX83" fmla="*/ 427329 w 8561193"/>
              <a:gd name="connsiteY83" fmla="*/ 3592475 h 6362662"/>
              <a:gd name="connsiteX84" fmla="*/ 0 w 8561193"/>
              <a:gd name="connsiteY84" fmla="*/ 893778 h 6362662"/>
              <a:gd name="connsiteX85" fmla="*/ 427329 w 8561193"/>
              <a:gd name="connsiteY85" fmla="*/ 39121 h 6362662"/>
              <a:gd name="connsiteX86" fmla="*/ 1543112 w 8561193"/>
              <a:gd name="connsiteY86" fmla="*/ 39121 h 6362662"/>
              <a:gd name="connsiteX87" fmla="*/ 1970440 w 8561193"/>
              <a:gd name="connsiteY87" fmla="*/ 893778 h 6362662"/>
              <a:gd name="connsiteX88" fmla="*/ 1543112 w 8561193"/>
              <a:gd name="connsiteY88" fmla="*/ 1748435 h 6362662"/>
              <a:gd name="connsiteX89" fmla="*/ 427329 w 8561193"/>
              <a:gd name="connsiteY89" fmla="*/ 1748435 h 636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8561193" h="6362662">
                <a:moveTo>
                  <a:pt x="6590753" y="854657"/>
                </a:moveTo>
                <a:lnTo>
                  <a:pt x="7018082" y="0"/>
                </a:lnTo>
                <a:lnTo>
                  <a:pt x="8133865" y="0"/>
                </a:lnTo>
                <a:lnTo>
                  <a:pt x="8561193" y="854657"/>
                </a:lnTo>
                <a:lnTo>
                  <a:pt x="8133865" y="1709314"/>
                </a:lnTo>
                <a:lnTo>
                  <a:pt x="7018082" y="1709314"/>
                </a:lnTo>
                <a:close/>
                <a:moveTo>
                  <a:pt x="6590753" y="2698697"/>
                </a:moveTo>
                <a:lnTo>
                  <a:pt x="7018082" y="1844040"/>
                </a:lnTo>
                <a:lnTo>
                  <a:pt x="8133865" y="1844040"/>
                </a:lnTo>
                <a:lnTo>
                  <a:pt x="8561193" y="2698697"/>
                </a:lnTo>
                <a:lnTo>
                  <a:pt x="8133865" y="3553354"/>
                </a:lnTo>
                <a:lnTo>
                  <a:pt x="7018082" y="3553354"/>
                </a:lnTo>
                <a:close/>
                <a:moveTo>
                  <a:pt x="6590753" y="4542737"/>
                </a:moveTo>
                <a:lnTo>
                  <a:pt x="7018082" y="3688080"/>
                </a:lnTo>
                <a:lnTo>
                  <a:pt x="8133865" y="3688080"/>
                </a:lnTo>
                <a:lnTo>
                  <a:pt x="8561193" y="4542737"/>
                </a:lnTo>
                <a:lnTo>
                  <a:pt x="8133865" y="5397394"/>
                </a:lnTo>
                <a:lnTo>
                  <a:pt x="7018082" y="5397394"/>
                </a:lnTo>
                <a:close/>
                <a:moveTo>
                  <a:pt x="4891254" y="1819925"/>
                </a:moveTo>
                <a:lnTo>
                  <a:pt x="5318583" y="965268"/>
                </a:lnTo>
                <a:lnTo>
                  <a:pt x="6434366" y="965268"/>
                </a:lnTo>
                <a:lnTo>
                  <a:pt x="6861694" y="1819925"/>
                </a:lnTo>
                <a:lnTo>
                  <a:pt x="6434366" y="2674582"/>
                </a:lnTo>
                <a:lnTo>
                  <a:pt x="5318583" y="2674582"/>
                </a:lnTo>
                <a:close/>
                <a:moveTo>
                  <a:pt x="4891254" y="3663965"/>
                </a:moveTo>
                <a:lnTo>
                  <a:pt x="5318583" y="2809308"/>
                </a:lnTo>
                <a:lnTo>
                  <a:pt x="6434366" y="2809308"/>
                </a:lnTo>
                <a:lnTo>
                  <a:pt x="6861694" y="3663965"/>
                </a:lnTo>
                <a:lnTo>
                  <a:pt x="6434366" y="4518622"/>
                </a:lnTo>
                <a:lnTo>
                  <a:pt x="5318583" y="4518622"/>
                </a:lnTo>
                <a:close/>
                <a:moveTo>
                  <a:pt x="4891254" y="5508005"/>
                </a:moveTo>
                <a:lnTo>
                  <a:pt x="5318583" y="4653348"/>
                </a:lnTo>
                <a:lnTo>
                  <a:pt x="6434366" y="4653348"/>
                </a:lnTo>
                <a:lnTo>
                  <a:pt x="6861694" y="5508005"/>
                </a:lnTo>
                <a:lnTo>
                  <a:pt x="6434366" y="6362662"/>
                </a:lnTo>
                <a:lnTo>
                  <a:pt x="5318583" y="6362662"/>
                </a:lnTo>
                <a:close/>
                <a:moveTo>
                  <a:pt x="3264271" y="854657"/>
                </a:moveTo>
                <a:lnTo>
                  <a:pt x="3691600" y="0"/>
                </a:lnTo>
                <a:lnTo>
                  <a:pt x="4807382" y="0"/>
                </a:lnTo>
                <a:lnTo>
                  <a:pt x="5234710" y="854657"/>
                </a:lnTo>
                <a:lnTo>
                  <a:pt x="4807382" y="1709314"/>
                </a:lnTo>
                <a:lnTo>
                  <a:pt x="3691600" y="1709314"/>
                </a:lnTo>
                <a:close/>
                <a:moveTo>
                  <a:pt x="3264271" y="2698697"/>
                </a:moveTo>
                <a:lnTo>
                  <a:pt x="3691600" y="1844040"/>
                </a:lnTo>
                <a:lnTo>
                  <a:pt x="4807382" y="1844040"/>
                </a:lnTo>
                <a:lnTo>
                  <a:pt x="5234710" y="2698697"/>
                </a:lnTo>
                <a:lnTo>
                  <a:pt x="4807382" y="3553354"/>
                </a:lnTo>
                <a:lnTo>
                  <a:pt x="3691600" y="3553354"/>
                </a:lnTo>
                <a:close/>
                <a:moveTo>
                  <a:pt x="3264271" y="4542737"/>
                </a:moveTo>
                <a:lnTo>
                  <a:pt x="3691600" y="3688080"/>
                </a:lnTo>
                <a:lnTo>
                  <a:pt x="4807382" y="3688080"/>
                </a:lnTo>
                <a:lnTo>
                  <a:pt x="5234710" y="4542737"/>
                </a:lnTo>
                <a:lnTo>
                  <a:pt x="4807382" y="5397394"/>
                </a:lnTo>
                <a:lnTo>
                  <a:pt x="3691600" y="5397394"/>
                </a:lnTo>
                <a:close/>
                <a:moveTo>
                  <a:pt x="1617403" y="1819925"/>
                </a:moveTo>
                <a:lnTo>
                  <a:pt x="2044732" y="965268"/>
                </a:lnTo>
                <a:lnTo>
                  <a:pt x="3160515" y="965268"/>
                </a:lnTo>
                <a:lnTo>
                  <a:pt x="3587843" y="1819925"/>
                </a:lnTo>
                <a:lnTo>
                  <a:pt x="3160515" y="2674582"/>
                </a:lnTo>
                <a:lnTo>
                  <a:pt x="2044732" y="2674582"/>
                </a:lnTo>
                <a:close/>
                <a:moveTo>
                  <a:pt x="1617403" y="3663965"/>
                </a:moveTo>
                <a:lnTo>
                  <a:pt x="2044732" y="2809308"/>
                </a:lnTo>
                <a:lnTo>
                  <a:pt x="3160514" y="2809308"/>
                </a:lnTo>
                <a:lnTo>
                  <a:pt x="3587843" y="3663965"/>
                </a:lnTo>
                <a:lnTo>
                  <a:pt x="3160514" y="4518622"/>
                </a:lnTo>
                <a:lnTo>
                  <a:pt x="2044732" y="4518622"/>
                </a:lnTo>
                <a:close/>
                <a:moveTo>
                  <a:pt x="1617402" y="5508005"/>
                </a:moveTo>
                <a:lnTo>
                  <a:pt x="2044731" y="4653348"/>
                </a:lnTo>
                <a:lnTo>
                  <a:pt x="3160514" y="4653348"/>
                </a:lnTo>
                <a:lnTo>
                  <a:pt x="3587842" y="5508005"/>
                </a:lnTo>
                <a:lnTo>
                  <a:pt x="3160514" y="6362662"/>
                </a:lnTo>
                <a:lnTo>
                  <a:pt x="2044731" y="6362662"/>
                </a:lnTo>
                <a:close/>
                <a:moveTo>
                  <a:pt x="2" y="4581858"/>
                </a:moveTo>
                <a:lnTo>
                  <a:pt x="427331" y="3727201"/>
                </a:lnTo>
                <a:lnTo>
                  <a:pt x="1543114" y="3727201"/>
                </a:lnTo>
                <a:lnTo>
                  <a:pt x="1970442" y="4581858"/>
                </a:lnTo>
                <a:lnTo>
                  <a:pt x="1543114" y="5436515"/>
                </a:lnTo>
                <a:lnTo>
                  <a:pt x="427331" y="5436515"/>
                </a:lnTo>
                <a:close/>
                <a:moveTo>
                  <a:pt x="0" y="2737818"/>
                </a:moveTo>
                <a:lnTo>
                  <a:pt x="427329" y="1883161"/>
                </a:lnTo>
                <a:lnTo>
                  <a:pt x="1543112" y="1883161"/>
                </a:lnTo>
                <a:lnTo>
                  <a:pt x="1970440" y="2737818"/>
                </a:lnTo>
                <a:lnTo>
                  <a:pt x="1543112" y="3592475"/>
                </a:lnTo>
                <a:lnTo>
                  <a:pt x="427329" y="3592475"/>
                </a:lnTo>
                <a:close/>
                <a:moveTo>
                  <a:pt x="0" y="893778"/>
                </a:moveTo>
                <a:lnTo>
                  <a:pt x="427329" y="39121"/>
                </a:lnTo>
                <a:lnTo>
                  <a:pt x="1543112" y="39121"/>
                </a:lnTo>
                <a:lnTo>
                  <a:pt x="1970440" y="893778"/>
                </a:lnTo>
                <a:lnTo>
                  <a:pt x="1543112" y="1748435"/>
                </a:lnTo>
                <a:lnTo>
                  <a:pt x="427329" y="1748435"/>
                </a:lnTo>
                <a:close/>
              </a:path>
            </a:pathLst>
          </a:custGeom>
          <a:blipFill dpi="0" rotWithShape="0">
            <a:blip r:embed="rId3"/>
            <a:srcRect/>
            <a:stretch>
              <a:fillRect/>
            </a:stretch>
          </a:blip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TextBox 40"/>
          <p:cNvSpPr txBox="1"/>
          <p:nvPr/>
        </p:nvSpPr>
        <p:spPr>
          <a:xfrm>
            <a:off x="2258175" y="6409634"/>
            <a:ext cx="3240695" cy="461665"/>
          </a:xfrm>
          <a:prstGeom prst="rect">
            <a:avLst/>
          </a:prstGeom>
          <a:noFill/>
        </p:spPr>
        <p:txBody>
          <a:bodyPr wrap="none" rtlCol="0">
            <a:spAutoFit/>
          </a:bodyPr>
          <a:lstStyle/>
          <a:p>
            <a:r>
              <a:rPr lang="en-US" sz="2400" dirty="0">
                <a:ln w="0"/>
                <a:solidFill>
                  <a:srgbClr val="002060"/>
                </a:solidFill>
                <a:effectLst>
                  <a:outerShdw blurRad="38100" dist="25400" dir="5400000" algn="ctr" rotWithShape="0">
                    <a:srgbClr val="6E747A">
                      <a:alpha val="43000"/>
                    </a:srgbClr>
                  </a:outerShdw>
                </a:effectLst>
                <a:latin typeface="Arial Black" panose="020B0A04020102020204" pitchFamily="34" charset="0"/>
              </a:rPr>
              <a:t>29</a:t>
            </a:r>
            <a:r>
              <a:rPr lang="en-US" dirty="0" smtClean="0"/>
              <a:t> </a:t>
            </a:r>
            <a:r>
              <a:rPr lang="en-US" sz="2400" dirty="0">
                <a:ln w="0"/>
                <a:solidFill>
                  <a:srgbClr val="002060"/>
                </a:solidFill>
                <a:effectLst>
                  <a:outerShdw blurRad="38100" dist="25400" dir="5400000" algn="ctr" rotWithShape="0">
                    <a:srgbClr val="6E747A">
                      <a:alpha val="43000"/>
                    </a:srgbClr>
                  </a:outerShdw>
                </a:effectLst>
                <a:latin typeface="Arial Black" panose="020B0A04020102020204" pitchFamily="34" charset="0"/>
              </a:rPr>
              <a:t>November,2023</a:t>
            </a:r>
          </a:p>
        </p:txBody>
      </p:sp>
    </p:spTree>
    <p:extLst>
      <p:ext uri="{BB962C8B-B14F-4D97-AF65-F5344CB8AC3E}">
        <p14:creationId xmlns:p14="http://schemas.microsoft.com/office/powerpoint/2010/main" val="366167101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65125"/>
            <a:ext cx="12192000" cy="6172836"/>
          </a:xfrm>
        </p:spPr>
      </p:pic>
    </p:spTree>
    <p:extLst>
      <p:ext uri="{BB962C8B-B14F-4D97-AF65-F5344CB8AC3E}">
        <p14:creationId xmlns:p14="http://schemas.microsoft.com/office/powerpoint/2010/main" val="27744125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4085272"/>
          </a:xfrm>
        </p:spPr>
      </p:pic>
    </p:spTree>
    <p:extLst>
      <p:ext uri="{BB962C8B-B14F-4D97-AF65-F5344CB8AC3E}">
        <p14:creationId xmlns:p14="http://schemas.microsoft.com/office/powerpoint/2010/main" val="7719289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3992880"/>
          </a:xfrm>
        </p:spPr>
      </p:pic>
    </p:spTree>
    <p:extLst>
      <p:ext uri="{BB962C8B-B14F-4D97-AF65-F5344CB8AC3E}">
        <p14:creationId xmlns:p14="http://schemas.microsoft.com/office/powerpoint/2010/main" val="196684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87045"/>
            <a:ext cx="12192000" cy="5775960"/>
          </a:xfrm>
        </p:spPr>
      </p:pic>
    </p:spTree>
    <p:extLst>
      <p:ext uri="{BB962C8B-B14F-4D97-AF65-F5344CB8AC3E}">
        <p14:creationId xmlns:p14="http://schemas.microsoft.com/office/powerpoint/2010/main" val="36806099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36904"/>
            <a:ext cx="12192000" cy="5443855"/>
          </a:xfrm>
        </p:spPr>
      </p:pic>
    </p:spTree>
    <p:extLst>
      <p:ext uri="{BB962C8B-B14F-4D97-AF65-F5344CB8AC3E}">
        <p14:creationId xmlns:p14="http://schemas.microsoft.com/office/powerpoint/2010/main" val="41244097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13104"/>
            <a:ext cx="12192000" cy="5321935"/>
          </a:xfrm>
        </p:spPr>
      </p:pic>
    </p:spTree>
    <p:extLst>
      <p:ext uri="{BB962C8B-B14F-4D97-AF65-F5344CB8AC3E}">
        <p14:creationId xmlns:p14="http://schemas.microsoft.com/office/powerpoint/2010/main" val="16319934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774064"/>
            <a:ext cx="11140440" cy="5017135"/>
          </a:xfrm>
        </p:spPr>
      </p:pic>
    </p:spTree>
    <p:extLst>
      <p:ext uri="{BB962C8B-B14F-4D97-AF65-F5344CB8AC3E}">
        <p14:creationId xmlns:p14="http://schemas.microsoft.com/office/powerpoint/2010/main" val="5373017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172200"/>
          </a:xfrm>
        </p:spPr>
      </p:pic>
    </p:spTree>
    <p:extLst>
      <p:ext uri="{BB962C8B-B14F-4D97-AF65-F5344CB8AC3E}">
        <p14:creationId xmlns:p14="http://schemas.microsoft.com/office/powerpoint/2010/main" val="41896870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720" y="624840"/>
            <a:ext cx="11262360" cy="5501640"/>
          </a:xfrm>
        </p:spPr>
      </p:pic>
    </p:spTree>
    <p:extLst>
      <p:ext uri="{BB962C8B-B14F-4D97-AF65-F5344CB8AC3E}">
        <p14:creationId xmlns:p14="http://schemas.microsoft.com/office/powerpoint/2010/main" val="12074645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4"/>
            <a:ext cx="10622279" cy="5822315"/>
          </a:xfrm>
        </p:spPr>
      </p:pic>
    </p:spTree>
    <p:extLst>
      <p:ext uri="{BB962C8B-B14F-4D97-AF65-F5344CB8AC3E}">
        <p14:creationId xmlns:p14="http://schemas.microsoft.com/office/powerpoint/2010/main" val="23596211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4" name="TextBox 3"/>
          <p:cNvSpPr txBox="1"/>
          <p:nvPr/>
        </p:nvSpPr>
        <p:spPr>
          <a:xfrm>
            <a:off x="4785360" y="502920"/>
            <a:ext cx="2758440"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5400" b="1" dirty="0" smtClean="0"/>
              <a:t>Contents</a:t>
            </a:r>
            <a:endParaRPr lang="en-US" sz="5400" b="1" dirty="0"/>
          </a:p>
        </p:txBody>
      </p:sp>
      <p:sp>
        <p:nvSpPr>
          <p:cNvPr id="2" name="TextBox 1"/>
          <p:cNvSpPr txBox="1"/>
          <p:nvPr/>
        </p:nvSpPr>
        <p:spPr>
          <a:xfrm>
            <a:off x="1293271" y="1419940"/>
            <a:ext cx="9468298" cy="6008120"/>
          </a:xfrm>
          <a:prstGeom prst="rect">
            <a:avLst/>
          </a:prstGeom>
          <a:noFill/>
        </p:spPr>
        <p:txBody>
          <a:bodyPr wrap="none" rtlCol="0">
            <a:spAutoFit/>
          </a:bodyPr>
          <a:lstStyle/>
          <a:p>
            <a:pPr marL="571500" indent="-571500">
              <a:lnSpc>
                <a:spcPct val="150000"/>
              </a:lnSpc>
              <a:buFont typeface="Wingdings" panose="05000000000000000000" pitchFamily="2" charset="2"/>
              <a:buChar char="Ø"/>
            </a:pPr>
            <a:r>
              <a:rPr lang="en-CA" altLang="en-US" sz="3200" dirty="0" smtClean="0"/>
              <a:t>A Brief Introduction about our project</a:t>
            </a:r>
          </a:p>
          <a:p>
            <a:pPr marL="571500" indent="-571500">
              <a:lnSpc>
                <a:spcPct val="150000"/>
              </a:lnSpc>
              <a:buFont typeface="Wingdings" panose="05000000000000000000" pitchFamily="2" charset="2"/>
              <a:buChar char="Ø"/>
            </a:pPr>
            <a:r>
              <a:rPr lang="en-CA" altLang="en-US" sz="3200" dirty="0" smtClean="0"/>
              <a:t>Motivation: The reason Behind choosing this project</a:t>
            </a:r>
          </a:p>
          <a:p>
            <a:pPr marL="571500" indent="-571500">
              <a:lnSpc>
                <a:spcPct val="150000"/>
              </a:lnSpc>
              <a:buFont typeface="Wingdings" panose="05000000000000000000" pitchFamily="2" charset="2"/>
              <a:buChar char="Ø"/>
            </a:pPr>
            <a:r>
              <a:rPr lang="en-CA" altLang="en-US" sz="3200" dirty="0" smtClean="0"/>
              <a:t>Project Overview</a:t>
            </a:r>
          </a:p>
          <a:p>
            <a:pPr marL="571500" indent="-571500">
              <a:lnSpc>
                <a:spcPct val="150000"/>
              </a:lnSpc>
              <a:buFont typeface="Wingdings" panose="05000000000000000000" pitchFamily="2" charset="2"/>
              <a:buChar char="Ø"/>
            </a:pPr>
            <a:r>
              <a:rPr lang="en-CA" altLang="en-US" sz="3200" dirty="0" smtClean="0"/>
              <a:t>Our </a:t>
            </a:r>
            <a:r>
              <a:rPr lang="en-CA" altLang="en-US" sz="3200" dirty="0" err="1" smtClean="0"/>
              <a:t>Objectives,goals</a:t>
            </a:r>
            <a:r>
              <a:rPr lang="en-CA" altLang="en-US" sz="3200" dirty="0" smtClean="0"/>
              <a:t> of this project</a:t>
            </a:r>
            <a:endParaRPr lang="en-CA" altLang="en-US" sz="3200" dirty="0" smtClean="0"/>
          </a:p>
          <a:p>
            <a:pPr marL="571500" indent="-571500">
              <a:lnSpc>
                <a:spcPct val="150000"/>
              </a:lnSpc>
              <a:buFont typeface="Wingdings" panose="05000000000000000000" pitchFamily="2" charset="2"/>
              <a:buChar char="Ø"/>
            </a:pPr>
            <a:r>
              <a:rPr lang="en-CA" altLang="en-US" sz="3200" dirty="0" smtClean="0"/>
              <a:t>Final Database Design</a:t>
            </a:r>
          </a:p>
          <a:p>
            <a:pPr marL="571500" indent="-571500">
              <a:lnSpc>
                <a:spcPct val="150000"/>
              </a:lnSpc>
              <a:buFont typeface="Wingdings" panose="05000000000000000000" pitchFamily="2" charset="2"/>
              <a:buChar char="Ø"/>
            </a:pPr>
            <a:r>
              <a:rPr lang="en-CA" altLang="en-US" sz="3200" dirty="0" smtClean="0"/>
              <a:t>System Implementation</a:t>
            </a:r>
          </a:p>
          <a:p>
            <a:pPr marL="571500" indent="-571500">
              <a:lnSpc>
                <a:spcPct val="150000"/>
              </a:lnSpc>
              <a:buFont typeface="Wingdings" panose="05000000000000000000" pitchFamily="2" charset="2"/>
              <a:buChar char="Ø"/>
            </a:pPr>
            <a:r>
              <a:rPr lang="en-CA" altLang="en-US" sz="3200" dirty="0" smtClean="0"/>
              <a:t>Conclusion</a:t>
            </a:r>
          </a:p>
          <a:p>
            <a:pPr>
              <a:lnSpc>
                <a:spcPct val="150000"/>
              </a:lnSpc>
            </a:pPr>
            <a:endParaRPr lang="en-US" sz="3600" dirty="0"/>
          </a:p>
        </p:txBody>
      </p:sp>
    </p:spTree>
    <p:extLst>
      <p:ext uri="{BB962C8B-B14F-4D97-AF65-F5344CB8AC3E}">
        <p14:creationId xmlns:p14="http://schemas.microsoft.com/office/powerpoint/2010/main" val="16052436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1" y="0"/>
            <a:ext cx="11201400" cy="438912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389120"/>
            <a:ext cx="11384279" cy="2468881"/>
          </a:xfrm>
          <a:prstGeom prst="rect">
            <a:avLst/>
          </a:prstGeom>
        </p:spPr>
      </p:pic>
    </p:spTree>
    <p:extLst>
      <p:ext uri="{BB962C8B-B14F-4D97-AF65-F5344CB8AC3E}">
        <p14:creationId xmlns:p14="http://schemas.microsoft.com/office/powerpoint/2010/main" val="6889561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365126"/>
            <a:ext cx="10988040" cy="5928994"/>
          </a:xfrm>
        </p:spPr>
      </p:pic>
    </p:spTree>
    <p:extLst>
      <p:ext uri="{BB962C8B-B14F-4D97-AF65-F5344CB8AC3E}">
        <p14:creationId xmlns:p14="http://schemas.microsoft.com/office/powerpoint/2010/main" val="8761029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p:spPr>
      </p:pic>
    </p:spTree>
    <p:extLst>
      <p:ext uri="{BB962C8B-B14F-4D97-AF65-F5344CB8AC3E}">
        <p14:creationId xmlns:p14="http://schemas.microsoft.com/office/powerpoint/2010/main" val="32362222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65125"/>
            <a:ext cx="12192000" cy="6126480"/>
          </a:xfrm>
        </p:spPr>
      </p:pic>
    </p:spTree>
    <p:extLst>
      <p:ext uri="{BB962C8B-B14F-4D97-AF65-F5344CB8AC3E}">
        <p14:creationId xmlns:p14="http://schemas.microsoft.com/office/powerpoint/2010/main" val="29605882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5"/>
            <a:ext cx="10515600" cy="6127115"/>
          </a:xfrm>
        </p:spPr>
      </p:pic>
    </p:spTree>
    <p:extLst>
      <p:ext uri="{BB962C8B-B14F-4D97-AF65-F5344CB8AC3E}">
        <p14:creationId xmlns:p14="http://schemas.microsoft.com/office/powerpoint/2010/main" val="25212296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0"/>
            <a:ext cx="10911839" cy="6477000"/>
          </a:xfrm>
        </p:spPr>
      </p:pic>
    </p:spTree>
    <p:extLst>
      <p:ext uri="{BB962C8B-B14F-4D97-AF65-F5344CB8AC3E}">
        <p14:creationId xmlns:p14="http://schemas.microsoft.com/office/powerpoint/2010/main" val="4045787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435864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93720"/>
            <a:ext cx="12192000" cy="3764280"/>
          </a:xfrm>
          <a:prstGeom prst="rect">
            <a:avLst/>
          </a:prstGeom>
        </p:spPr>
      </p:pic>
    </p:spTree>
    <p:extLst>
      <p:ext uri="{BB962C8B-B14F-4D97-AF65-F5344CB8AC3E}">
        <p14:creationId xmlns:p14="http://schemas.microsoft.com/office/powerpoint/2010/main" val="41849467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 y="365124"/>
            <a:ext cx="11490960" cy="5578476"/>
          </a:xfrm>
        </p:spPr>
      </p:pic>
    </p:spTree>
    <p:extLst>
      <p:ext uri="{BB962C8B-B14F-4D97-AF65-F5344CB8AC3E}">
        <p14:creationId xmlns:p14="http://schemas.microsoft.com/office/powerpoint/2010/main" val="9436487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4"/>
            <a:ext cx="10515600" cy="4968876"/>
          </a:xfrm>
        </p:spPr>
      </p:pic>
    </p:spTree>
    <p:extLst>
      <p:ext uri="{BB962C8B-B14F-4D97-AF65-F5344CB8AC3E}">
        <p14:creationId xmlns:p14="http://schemas.microsoft.com/office/powerpoint/2010/main" val="37550966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4"/>
            <a:ext cx="10515600" cy="5639436"/>
          </a:xfrm>
        </p:spPr>
      </p:pic>
    </p:spTree>
    <p:extLst>
      <p:ext uri="{BB962C8B-B14F-4D97-AF65-F5344CB8AC3E}">
        <p14:creationId xmlns:p14="http://schemas.microsoft.com/office/powerpoint/2010/main" val="8883093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4" name="TextBox 3"/>
          <p:cNvSpPr txBox="1"/>
          <p:nvPr/>
        </p:nvSpPr>
        <p:spPr>
          <a:xfrm>
            <a:off x="4328160" y="496610"/>
            <a:ext cx="3764280"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5400" b="1" dirty="0" smtClean="0"/>
              <a:t>Introduction</a:t>
            </a:r>
            <a:endParaRPr lang="en-US" sz="5400" b="1" dirty="0"/>
          </a:p>
        </p:txBody>
      </p:sp>
      <p:sp>
        <p:nvSpPr>
          <p:cNvPr id="3" name="TextBox 2"/>
          <p:cNvSpPr txBox="1"/>
          <p:nvPr/>
        </p:nvSpPr>
        <p:spPr>
          <a:xfrm>
            <a:off x="455088" y="1935480"/>
            <a:ext cx="11249232" cy="4031873"/>
          </a:xfrm>
          <a:prstGeom prst="rect">
            <a:avLst/>
          </a:prstGeom>
          <a:noFill/>
        </p:spPr>
        <p:txBody>
          <a:bodyPr wrap="square" rtlCol="0">
            <a:spAutoFit/>
          </a:bodyPr>
          <a:lstStyle/>
          <a:p>
            <a:pPr algn="just"/>
            <a:r>
              <a:rPr lang="en-US" sz="3200" dirty="0" smtClean="0"/>
              <a:t>The Stadium and Ticket Management System project aims to address the complexities and challenges associated with organizing events at stadiums, including ticket sales, seating management, event scheduling, and attendee engagement. This comprehensive system will provide event organizers with a robust platform to streamline the planning and execution of stadium events, ensuring a seamless experience for both event-goers and organizers.</a:t>
            </a:r>
            <a:endParaRPr lang="en-US" sz="3200" dirty="0"/>
          </a:p>
        </p:txBody>
      </p:sp>
    </p:spTree>
    <p:extLst>
      <p:ext uri="{BB962C8B-B14F-4D97-AF65-F5344CB8AC3E}">
        <p14:creationId xmlns:p14="http://schemas.microsoft.com/office/powerpoint/2010/main" val="15855199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6280" y="365124"/>
            <a:ext cx="10637519" cy="5807076"/>
          </a:xfrm>
        </p:spPr>
      </p:pic>
    </p:spTree>
    <p:extLst>
      <p:ext uri="{BB962C8B-B14F-4D97-AF65-F5344CB8AC3E}">
        <p14:creationId xmlns:p14="http://schemas.microsoft.com/office/powerpoint/2010/main" val="29369518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4" name="TextBox 3"/>
          <p:cNvSpPr txBox="1"/>
          <p:nvPr/>
        </p:nvSpPr>
        <p:spPr>
          <a:xfrm>
            <a:off x="4433784" y="496610"/>
            <a:ext cx="3291840"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5400" b="1" dirty="0" smtClean="0"/>
              <a:t>Conclusion</a:t>
            </a:r>
            <a:endParaRPr lang="en-US" sz="5400" b="1" dirty="0"/>
          </a:p>
        </p:txBody>
      </p:sp>
      <p:sp>
        <p:nvSpPr>
          <p:cNvPr id="3" name="TextBox 2"/>
          <p:cNvSpPr txBox="1"/>
          <p:nvPr/>
        </p:nvSpPr>
        <p:spPr>
          <a:xfrm>
            <a:off x="455088" y="1783080"/>
            <a:ext cx="11249232" cy="4524315"/>
          </a:xfrm>
          <a:prstGeom prst="rect">
            <a:avLst/>
          </a:prstGeom>
          <a:noFill/>
        </p:spPr>
        <p:txBody>
          <a:bodyPr wrap="square" rtlCol="0">
            <a:spAutoFit/>
          </a:bodyPr>
          <a:lstStyle/>
          <a:p>
            <a:pPr algn="just"/>
            <a:r>
              <a:rPr lang="en-US" sz="3200" dirty="0" smtClean="0"/>
              <a:t>The Stadium and Ticket Management System project aims to revolutionize the management of stadium events, offering a comprehensive solution for event organizers and a seamless experience for attendees. We are confident that this system will significantly enhance the efficiency of stadium event planning and execution, enabling organizers to deliver exceptional experiences while providing attendees with a hassle-free and engaging event environment. We look forward to the opportunity to develop this innovative solution.</a:t>
            </a:r>
            <a:endParaRPr lang="en-US" sz="3200" dirty="0"/>
          </a:p>
        </p:txBody>
      </p:sp>
    </p:spTree>
    <p:extLst>
      <p:ext uri="{BB962C8B-B14F-4D97-AF65-F5344CB8AC3E}">
        <p14:creationId xmlns:p14="http://schemas.microsoft.com/office/powerpoint/2010/main" val="5978701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4" name="TextBox 3"/>
          <p:cNvSpPr txBox="1"/>
          <p:nvPr/>
        </p:nvSpPr>
        <p:spPr>
          <a:xfrm>
            <a:off x="4403304" y="527090"/>
            <a:ext cx="3352800"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5400" b="1" dirty="0" smtClean="0"/>
              <a:t>Motivation</a:t>
            </a:r>
            <a:endParaRPr lang="en-US" sz="5400" b="1" dirty="0"/>
          </a:p>
        </p:txBody>
      </p:sp>
      <p:sp>
        <p:nvSpPr>
          <p:cNvPr id="3" name="TextBox 2"/>
          <p:cNvSpPr txBox="1"/>
          <p:nvPr/>
        </p:nvSpPr>
        <p:spPr>
          <a:xfrm>
            <a:off x="455088" y="1580674"/>
            <a:ext cx="11249232" cy="5170646"/>
          </a:xfrm>
          <a:prstGeom prst="rect">
            <a:avLst/>
          </a:prstGeom>
          <a:noFill/>
        </p:spPr>
        <p:txBody>
          <a:bodyPr wrap="square" rtlCol="0">
            <a:spAutoFit/>
          </a:bodyPr>
          <a:lstStyle/>
          <a:p>
            <a:pPr algn="just"/>
            <a:r>
              <a:rPr lang="en-US" sz="2900" dirty="0" smtClean="0"/>
              <a:t>The motivation behind this project arises from the need to simplify and optimize the management of stadium events. In our country, event organizers often face difficulties in efficiently selling tickets, managing seating arrangements, coordinating with vendors, and providing a delightful experience for attendees. As technology enthusiasts and individuals who have organized events, we recognize these challenges and aspire to create a solution that leverages technology to enhance event management. Our goal is to provide a versatile platform that caters to various types of stadium events, from sports games to concerts, ensuring that organizers can focus on delivering exceptional experiences while attendees enjoy hassle-free access and engagement.</a:t>
            </a:r>
            <a:endParaRPr lang="en-US" sz="2900" dirty="0"/>
          </a:p>
        </p:txBody>
      </p:sp>
    </p:spTree>
    <p:extLst>
      <p:ext uri="{BB962C8B-B14F-4D97-AF65-F5344CB8AC3E}">
        <p14:creationId xmlns:p14="http://schemas.microsoft.com/office/powerpoint/2010/main" val="21892384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4" name="TextBox 3"/>
          <p:cNvSpPr txBox="1"/>
          <p:nvPr/>
        </p:nvSpPr>
        <p:spPr>
          <a:xfrm>
            <a:off x="4168690" y="113319"/>
            <a:ext cx="4022435" cy="646331"/>
          </a:xfrm>
          <a:prstGeom prst="rect">
            <a:avLst/>
          </a:prstGeom>
          <a:noFill/>
          <a:ln>
            <a:solidFill>
              <a:schemeClr val="accent2">
                <a:shade val="50000"/>
              </a:schemeClr>
            </a:solidFill>
          </a:ln>
        </p:spPr>
        <p:txBody>
          <a:bodyPr wrap="square" rtlCol="0">
            <a:spAutoFit/>
          </a:bodyPr>
          <a:lstStyle/>
          <a:p>
            <a:r>
              <a:rPr lang="en-US" sz="3600" b="1" dirty="0" smtClean="0"/>
              <a:t>PROJECT OVERVIEW</a:t>
            </a:r>
            <a:endParaRPr lang="en-US" sz="3600" b="1" dirty="0"/>
          </a:p>
        </p:txBody>
      </p:sp>
      <p:sp>
        <p:nvSpPr>
          <p:cNvPr id="5" name="TextBox 4"/>
          <p:cNvSpPr txBox="1"/>
          <p:nvPr/>
        </p:nvSpPr>
        <p:spPr>
          <a:xfrm>
            <a:off x="2979382" y="2042160"/>
            <a:ext cx="184731" cy="369332"/>
          </a:xfrm>
          <a:prstGeom prst="rect">
            <a:avLst/>
          </a:prstGeom>
          <a:noFill/>
        </p:spPr>
        <p:txBody>
          <a:bodyPr wrap="none" rtlCol="0">
            <a:spAutoFit/>
          </a:bodyPr>
          <a:lstStyle/>
          <a:p>
            <a:endParaRPr lang="en-US" dirty="0"/>
          </a:p>
        </p:txBody>
      </p:sp>
      <p:sp>
        <p:nvSpPr>
          <p:cNvPr id="6" name="TextBox 5"/>
          <p:cNvSpPr txBox="1"/>
          <p:nvPr/>
        </p:nvSpPr>
        <p:spPr>
          <a:xfrm>
            <a:off x="5632552" y="872465"/>
            <a:ext cx="938077"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Home</a:t>
            </a:r>
            <a:endParaRPr lang="en-US" sz="2400" dirty="0"/>
          </a:p>
        </p:txBody>
      </p:sp>
      <p:sp>
        <p:nvSpPr>
          <p:cNvPr id="7" name="TextBox 6"/>
          <p:cNvSpPr txBox="1"/>
          <p:nvPr/>
        </p:nvSpPr>
        <p:spPr>
          <a:xfrm>
            <a:off x="2221112" y="1470353"/>
            <a:ext cx="1394869"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Customer</a:t>
            </a:r>
            <a:endParaRPr lang="en-US" sz="2400" dirty="0"/>
          </a:p>
        </p:txBody>
      </p:sp>
      <p:sp>
        <p:nvSpPr>
          <p:cNvPr id="8" name="TextBox 7"/>
          <p:cNvSpPr txBox="1"/>
          <p:nvPr/>
        </p:nvSpPr>
        <p:spPr>
          <a:xfrm>
            <a:off x="5026391" y="1472702"/>
            <a:ext cx="2150397"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Event Organizer</a:t>
            </a:r>
            <a:endParaRPr lang="en-US" sz="2400" dirty="0"/>
          </a:p>
        </p:txBody>
      </p:sp>
      <p:sp>
        <p:nvSpPr>
          <p:cNvPr id="9" name="TextBox 8"/>
          <p:cNvSpPr txBox="1"/>
          <p:nvPr/>
        </p:nvSpPr>
        <p:spPr>
          <a:xfrm>
            <a:off x="8571329" y="1470353"/>
            <a:ext cx="1091068"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Vendor</a:t>
            </a:r>
            <a:endParaRPr lang="en-US" sz="2400" dirty="0"/>
          </a:p>
        </p:txBody>
      </p:sp>
      <p:cxnSp>
        <p:nvCxnSpPr>
          <p:cNvPr id="11" name="Straight Arrow Connector 10"/>
          <p:cNvCxnSpPr>
            <a:stCxn id="6" idx="2"/>
            <a:endCxn id="8" idx="0"/>
          </p:cNvCxnSpPr>
          <p:nvPr/>
        </p:nvCxnSpPr>
        <p:spPr>
          <a:xfrm flipH="1">
            <a:off x="6101590" y="1334130"/>
            <a:ext cx="1" cy="138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44435" y="4131238"/>
            <a:ext cx="705642"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Cart</a:t>
            </a:r>
            <a:endParaRPr lang="en-US" sz="2400" dirty="0"/>
          </a:p>
        </p:txBody>
      </p:sp>
      <p:sp>
        <p:nvSpPr>
          <p:cNvPr id="18" name="TextBox 17"/>
          <p:cNvSpPr txBox="1"/>
          <p:nvPr/>
        </p:nvSpPr>
        <p:spPr>
          <a:xfrm>
            <a:off x="544435" y="3502379"/>
            <a:ext cx="880049"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Event</a:t>
            </a:r>
            <a:endParaRPr lang="en-US" sz="2400" dirty="0"/>
          </a:p>
        </p:txBody>
      </p:sp>
      <p:sp>
        <p:nvSpPr>
          <p:cNvPr id="19" name="TextBox 18"/>
          <p:cNvSpPr txBox="1"/>
          <p:nvPr/>
        </p:nvSpPr>
        <p:spPr>
          <a:xfrm>
            <a:off x="544435" y="4760097"/>
            <a:ext cx="1197957"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Reviews</a:t>
            </a:r>
            <a:endParaRPr lang="en-US" sz="2400" dirty="0"/>
          </a:p>
        </p:txBody>
      </p:sp>
      <p:sp>
        <p:nvSpPr>
          <p:cNvPr id="20" name="TextBox 19"/>
          <p:cNvSpPr txBox="1"/>
          <p:nvPr/>
        </p:nvSpPr>
        <p:spPr>
          <a:xfrm>
            <a:off x="544435" y="5388956"/>
            <a:ext cx="1044966"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Logout</a:t>
            </a:r>
            <a:endParaRPr lang="en-US" sz="2400" dirty="0"/>
          </a:p>
        </p:txBody>
      </p:sp>
      <p:sp>
        <p:nvSpPr>
          <p:cNvPr id="21" name="TextBox 20"/>
          <p:cNvSpPr txBox="1"/>
          <p:nvPr/>
        </p:nvSpPr>
        <p:spPr>
          <a:xfrm>
            <a:off x="544435" y="6017815"/>
            <a:ext cx="997261"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Profile</a:t>
            </a:r>
            <a:endParaRPr lang="en-US" sz="2400" dirty="0"/>
          </a:p>
        </p:txBody>
      </p:sp>
      <p:sp>
        <p:nvSpPr>
          <p:cNvPr id="22" name="TextBox 21"/>
          <p:cNvSpPr txBox="1"/>
          <p:nvPr/>
        </p:nvSpPr>
        <p:spPr>
          <a:xfrm>
            <a:off x="2145114" y="4127666"/>
            <a:ext cx="1278748"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Payment</a:t>
            </a:r>
            <a:endParaRPr lang="en-US" sz="2400" dirty="0"/>
          </a:p>
        </p:txBody>
      </p:sp>
      <p:sp>
        <p:nvSpPr>
          <p:cNvPr id="23" name="TextBox 22"/>
          <p:cNvSpPr txBox="1"/>
          <p:nvPr/>
        </p:nvSpPr>
        <p:spPr>
          <a:xfrm>
            <a:off x="2179831" y="3502379"/>
            <a:ext cx="1457066"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Buy Ticket</a:t>
            </a:r>
            <a:endParaRPr lang="en-US" sz="2400" dirty="0"/>
          </a:p>
        </p:txBody>
      </p:sp>
      <p:sp>
        <p:nvSpPr>
          <p:cNvPr id="24" name="TextBox 23"/>
          <p:cNvSpPr txBox="1"/>
          <p:nvPr/>
        </p:nvSpPr>
        <p:spPr>
          <a:xfrm>
            <a:off x="2145114" y="6014243"/>
            <a:ext cx="1103379"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Update</a:t>
            </a:r>
            <a:endParaRPr lang="en-US" sz="2400" dirty="0"/>
          </a:p>
        </p:txBody>
      </p:sp>
      <p:sp>
        <p:nvSpPr>
          <p:cNvPr id="25" name="TextBox 24"/>
          <p:cNvSpPr txBox="1"/>
          <p:nvPr/>
        </p:nvSpPr>
        <p:spPr>
          <a:xfrm>
            <a:off x="4503231" y="4099749"/>
            <a:ext cx="2408801"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Organize Program</a:t>
            </a:r>
            <a:endParaRPr lang="en-US" sz="2400" dirty="0"/>
          </a:p>
        </p:txBody>
      </p:sp>
      <p:sp>
        <p:nvSpPr>
          <p:cNvPr id="26" name="TextBox 25"/>
          <p:cNvSpPr txBox="1"/>
          <p:nvPr/>
        </p:nvSpPr>
        <p:spPr>
          <a:xfrm>
            <a:off x="4503231" y="3470890"/>
            <a:ext cx="1837362"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My Programs</a:t>
            </a:r>
            <a:endParaRPr lang="en-US" sz="2400" dirty="0"/>
          </a:p>
        </p:txBody>
      </p:sp>
      <p:sp>
        <p:nvSpPr>
          <p:cNvPr id="27" name="TextBox 26"/>
          <p:cNvSpPr txBox="1"/>
          <p:nvPr/>
        </p:nvSpPr>
        <p:spPr>
          <a:xfrm>
            <a:off x="4503231" y="4728608"/>
            <a:ext cx="1197957"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Reviews</a:t>
            </a:r>
            <a:endParaRPr lang="en-US" sz="2400" dirty="0"/>
          </a:p>
        </p:txBody>
      </p:sp>
      <p:sp>
        <p:nvSpPr>
          <p:cNvPr id="28" name="TextBox 27"/>
          <p:cNvSpPr txBox="1"/>
          <p:nvPr/>
        </p:nvSpPr>
        <p:spPr>
          <a:xfrm>
            <a:off x="4503231" y="5357467"/>
            <a:ext cx="1044966"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Logout</a:t>
            </a:r>
            <a:endParaRPr lang="en-US" sz="2400" dirty="0"/>
          </a:p>
        </p:txBody>
      </p:sp>
      <p:sp>
        <p:nvSpPr>
          <p:cNvPr id="29" name="TextBox 28"/>
          <p:cNvSpPr txBox="1"/>
          <p:nvPr/>
        </p:nvSpPr>
        <p:spPr>
          <a:xfrm>
            <a:off x="4503231" y="5986326"/>
            <a:ext cx="997261"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Profile</a:t>
            </a:r>
            <a:endParaRPr lang="en-US" sz="2400" dirty="0"/>
          </a:p>
        </p:txBody>
      </p:sp>
      <p:sp>
        <p:nvSpPr>
          <p:cNvPr id="30" name="TextBox 29"/>
          <p:cNvSpPr txBox="1"/>
          <p:nvPr/>
        </p:nvSpPr>
        <p:spPr>
          <a:xfrm>
            <a:off x="6002947" y="5986326"/>
            <a:ext cx="1103379"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Update</a:t>
            </a:r>
            <a:endParaRPr lang="en-US" sz="2400" dirty="0"/>
          </a:p>
        </p:txBody>
      </p:sp>
      <p:sp>
        <p:nvSpPr>
          <p:cNvPr id="32" name="TextBox 31"/>
          <p:cNvSpPr txBox="1"/>
          <p:nvPr/>
        </p:nvSpPr>
        <p:spPr>
          <a:xfrm>
            <a:off x="7977104" y="3527700"/>
            <a:ext cx="1000274"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Events</a:t>
            </a:r>
            <a:endParaRPr lang="en-US" sz="2400" dirty="0"/>
          </a:p>
        </p:txBody>
      </p:sp>
      <p:sp>
        <p:nvSpPr>
          <p:cNvPr id="33" name="TextBox 32"/>
          <p:cNvSpPr txBox="1"/>
          <p:nvPr/>
        </p:nvSpPr>
        <p:spPr>
          <a:xfrm>
            <a:off x="7977104" y="4170510"/>
            <a:ext cx="1197957"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Reviews</a:t>
            </a:r>
            <a:endParaRPr lang="en-US" sz="2400" dirty="0"/>
          </a:p>
        </p:txBody>
      </p:sp>
      <p:sp>
        <p:nvSpPr>
          <p:cNvPr id="34" name="TextBox 33"/>
          <p:cNvSpPr txBox="1"/>
          <p:nvPr/>
        </p:nvSpPr>
        <p:spPr>
          <a:xfrm>
            <a:off x="7977104" y="4876428"/>
            <a:ext cx="1044966"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Logout</a:t>
            </a:r>
            <a:endParaRPr lang="en-US" sz="2400" dirty="0"/>
          </a:p>
        </p:txBody>
      </p:sp>
      <p:sp>
        <p:nvSpPr>
          <p:cNvPr id="35" name="TextBox 34"/>
          <p:cNvSpPr txBox="1"/>
          <p:nvPr/>
        </p:nvSpPr>
        <p:spPr>
          <a:xfrm>
            <a:off x="7977104" y="5552578"/>
            <a:ext cx="997261"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Profile</a:t>
            </a:r>
            <a:endParaRPr lang="en-US" sz="2400" dirty="0"/>
          </a:p>
        </p:txBody>
      </p:sp>
      <p:sp>
        <p:nvSpPr>
          <p:cNvPr id="36" name="TextBox 35"/>
          <p:cNvSpPr txBox="1"/>
          <p:nvPr/>
        </p:nvSpPr>
        <p:spPr>
          <a:xfrm>
            <a:off x="9206082" y="6182511"/>
            <a:ext cx="2156360"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err="1" smtClean="0"/>
              <a:t>Vendorship</a:t>
            </a:r>
            <a:r>
              <a:rPr lang="en-US" sz="2400" dirty="0" smtClean="0"/>
              <a:t> Info</a:t>
            </a:r>
            <a:endParaRPr lang="en-US" sz="2400" dirty="0"/>
          </a:p>
        </p:txBody>
      </p:sp>
      <p:sp>
        <p:nvSpPr>
          <p:cNvPr id="37" name="TextBox 36"/>
          <p:cNvSpPr txBox="1"/>
          <p:nvPr/>
        </p:nvSpPr>
        <p:spPr>
          <a:xfrm>
            <a:off x="9596616" y="3502378"/>
            <a:ext cx="2501262"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Access </a:t>
            </a:r>
            <a:r>
              <a:rPr lang="en-US" sz="2400" dirty="0" err="1" smtClean="0"/>
              <a:t>Vendorship</a:t>
            </a:r>
            <a:endParaRPr lang="en-US" sz="2400" dirty="0"/>
          </a:p>
        </p:txBody>
      </p:sp>
      <p:sp>
        <p:nvSpPr>
          <p:cNvPr id="39" name="TextBox 38"/>
          <p:cNvSpPr txBox="1"/>
          <p:nvPr/>
        </p:nvSpPr>
        <p:spPr>
          <a:xfrm>
            <a:off x="9206082" y="5231664"/>
            <a:ext cx="1103379"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Update</a:t>
            </a:r>
            <a:endParaRPr lang="en-US" sz="2400" dirty="0"/>
          </a:p>
        </p:txBody>
      </p:sp>
      <p:sp>
        <p:nvSpPr>
          <p:cNvPr id="44" name="TextBox 43"/>
          <p:cNvSpPr txBox="1"/>
          <p:nvPr/>
        </p:nvSpPr>
        <p:spPr>
          <a:xfrm>
            <a:off x="544435" y="2873520"/>
            <a:ext cx="853119"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Login</a:t>
            </a:r>
            <a:endParaRPr lang="en-US" sz="2400" dirty="0"/>
          </a:p>
        </p:txBody>
      </p:sp>
      <p:sp>
        <p:nvSpPr>
          <p:cNvPr id="45" name="TextBox 44"/>
          <p:cNvSpPr txBox="1"/>
          <p:nvPr/>
        </p:nvSpPr>
        <p:spPr>
          <a:xfrm>
            <a:off x="544435" y="2244661"/>
            <a:ext cx="1676677"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Registration</a:t>
            </a:r>
            <a:endParaRPr lang="en-US" sz="2400" dirty="0"/>
          </a:p>
        </p:txBody>
      </p:sp>
      <p:sp>
        <p:nvSpPr>
          <p:cNvPr id="48" name="TextBox 47"/>
          <p:cNvSpPr txBox="1"/>
          <p:nvPr/>
        </p:nvSpPr>
        <p:spPr>
          <a:xfrm>
            <a:off x="4503231" y="2854685"/>
            <a:ext cx="853119"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Login</a:t>
            </a:r>
            <a:endParaRPr lang="en-US" sz="2400" dirty="0"/>
          </a:p>
        </p:txBody>
      </p:sp>
      <p:sp>
        <p:nvSpPr>
          <p:cNvPr id="49" name="TextBox 48"/>
          <p:cNvSpPr txBox="1"/>
          <p:nvPr/>
        </p:nvSpPr>
        <p:spPr>
          <a:xfrm>
            <a:off x="4503231" y="2259901"/>
            <a:ext cx="1676677"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Registration</a:t>
            </a:r>
            <a:endParaRPr lang="en-US" sz="2400" dirty="0"/>
          </a:p>
        </p:txBody>
      </p:sp>
      <p:sp>
        <p:nvSpPr>
          <p:cNvPr id="50" name="TextBox 49"/>
          <p:cNvSpPr txBox="1"/>
          <p:nvPr/>
        </p:nvSpPr>
        <p:spPr>
          <a:xfrm>
            <a:off x="7977104" y="2884890"/>
            <a:ext cx="853119"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Login</a:t>
            </a:r>
            <a:endParaRPr lang="en-US" sz="2400" dirty="0"/>
          </a:p>
        </p:txBody>
      </p:sp>
      <p:sp>
        <p:nvSpPr>
          <p:cNvPr id="51" name="TextBox 50"/>
          <p:cNvSpPr txBox="1"/>
          <p:nvPr/>
        </p:nvSpPr>
        <p:spPr>
          <a:xfrm>
            <a:off x="7977104" y="2256031"/>
            <a:ext cx="1676677"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smtClean="0"/>
              <a:t>Registration</a:t>
            </a:r>
            <a:endParaRPr lang="en-US" sz="2400" dirty="0"/>
          </a:p>
        </p:txBody>
      </p:sp>
      <p:cxnSp>
        <p:nvCxnSpPr>
          <p:cNvPr id="58" name="Straight Arrow Connector 57"/>
          <p:cNvCxnSpPr>
            <a:stCxn id="7" idx="1"/>
            <a:endCxn id="7" idx="1"/>
          </p:cNvCxnSpPr>
          <p:nvPr/>
        </p:nvCxnSpPr>
        <p:spPr>
          <a:xfrm>
            <a:off x="2221112" y="170118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7" idx="1"/>
            <a:endCxn id="45" idx="1"/>
          </p:cNvCxnSpPr>
          <p:nvPr/>
        </p:nvCxnSpPr>
        <p:spPr>
          <a:xfrm rot="10800000" flipV="1">
            <a:off x="544436" y="1701186"/>
            <a:ext cx="1676677" cy="774308"/>
          </a:xfrm>
          <a:prstGeom prst="bentConnector3">
            <a:avLst>
              <a:gd name="adj1" fmla="val 118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a:endCxn id="44" idx="1"/>
          </p:cNvCxnSpPr>
          <p:nvPr/>
        </p:nvCxnSpPr>
        <p:spPr>
          <a:xfrm rot="16200000" flipH="1">
            <a:off x="-138022" y="2421895"/>
            <a:ext cx="1062193" cy="30272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p:cNvCxnSpPr>
            <a:endCxn id="18" idx="1"/>
          </p:cNvCxnSpPr>
          <p:nvPr/>
        </p:nvCxnSpPr>
        <p:spPr>
          <a:xfrm rot="16200000" flipH="1">
            <a:off x="-429362" y="2759415"/>
            <a:ext cx="1644872" cy="30272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endCxn id="15" idx="1"/>
          </p:cNvCxnSpPr>
          <p:nvPr/>
        </p:nvCxnSpPr>
        <p:spPr>
          <a:xfrm rot="16200000" flipH="1">
            <a:off x="-762419" y="3055216"/>
            <a:ext cx="2310987" cy="30272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p:cNvCxnSpPr>
            <a:endCxn id="19" idx="1"/>
          </p:cNvCxnSpPr>
          <p:nvPr/>
        </p:nvCxnSpPr>
        <p:spPr>
          <a:xfrm rot="16200000" flipH="1">
            <a:off x="-1058221" y="3388273"/>
            <a:ext cx="2902591" cy="3027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endCxn id="20" idx="1"/>
          </p:cNvCxnSpPr>
          <p:nvPr/>
        </p:nvCxnSpPr>
        <p:spPr>
          <a:xfrm rot="16200000" flipH="1">
            <a:off x="-1372651" y="3702703"/>
            <a:ext cx="3531450" cy="3027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p:cNvCxnSpPr>
            <a:endCxn id="21" idx="1"/>
          </p:cNvCxnSpPr>
          <p:nvPr/>
        </p:nvCxnSpPr>
        <p:spPr>
          <a:xfrm rot="16200000" flipH="1">
            <a:off x="-1687081" y="4017132"/>
            <a:ext cx="4160310" cy="3027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8" idx="3"/>
            <a:endCxn id="23" idx="1"/>
          </p:cNvCxnSpPr>
          <p:nvPr/>
        </p:nvCxnSpPr>
        <p:spPr>
          <a:xfrm>
            <a:off x="1424484" y="3733212"/>
            <a:ext cx="755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5" idx="3"/>
            <a:endCxn id="22" idx="1"/>
          </p:cNvCxnSpPr>
          <p:nvPr/>
        </p:nvCxnSpPr>
        <p:spPr>
          <a:xfrm flipV="1">
            <a:off x="1250077" y="4358499"/>
            <a:ext cx="895037" cy="3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21" idx="3"/>
            <a:endCxn id="24" idx="1"/>
          </p:cNvCxnSpPr>
          <p:nvPr/>
        </p:nvCxnSpPr>
        <p:spPr>
          <a:xfrm flipV="1">
            <a:off x="1541696" y="6245076"/>
            <a:ext cx="603418" cy="35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p:cNvCxnSpPr>
            <a:stCxn id="8" idx="1"/>
            <a:endCxn id="49" idx="1"/>
          </p:cNvCxnSpPr>
          <p:nvPr/>
        </p:nvCxnSpPr>
        <p:spPr>
          <a:xfrm rot="10800000" flipV="1">
            <a:off x="4503231" y="1703534"/>
            <a:ext cx="523160" cy="787199"/>
          </a:xfrm>
          <a:prstGeom prst="bentConnector3">
            <a:avLst>
              <a:gd name="adj1" fmla="val 14369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p:cNvCxnSpPr>
            <a:stCxn id="8" idx="1"/>
            <a:endCxn id="48" idx="1"/>
          </p:cNvCxnSpPr>
          <p:nvPr/>
        </p:nvCxnSpPr>
        <p:spPr>
          <a:xfrm rot="10800000" flipV="1">
            <a:off x="4503231" y="1703534"/>
            <a:ext cx="523160" cy="1381983"/>
          </a:xfrm>
          <a:prstGeom prst="bentConnector3">
            <a:avLst>
              <a:gd name="adj1" fmla="val 14369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p:cNvCxnSpPr>
            <a:stCxn id="8" idx="1"/>
            <a:endCxn id="26" idx="1"/>
          </p:cNvCxnSpPr>
          <p:nvPr/>
        </p:nvCxnSpPr>
        <p:spPr>
          <a:xfrm rot="10800000" flipV="1">
            <a:off x="4503231" y="1703535"/>
            <a:ext cx="523160" cy="1998188"/>
          </a:xfrm>
          <a:prstGeom prst="bentConnector3">
            <a:avLst>
              <a:gd name="adj1" fmla="val 14369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p:cNvCxnSpPr>
            <a:stCxn id="8" idx="1"/>
            <a:endCxn id="25" idx="1"/>
          </p:cNvCxnSpPr>
          <p:nvPr/>
        </p:nvCxnSpPr>
        <p:spPr>
          <a:xfrm rot="10800000" flipV="1">
            <a:off x="4503231" y="1703534"/>
            <a:ext cx="523160" cy="2627047"/>
          </a:xfrm>
          <a:prstGeom prst="bentConnector3">
            <a:avLst>
              <a:gd name="adj1" fmla="val 14369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Elbow Connector 101"/>
          <p:cNvCxnSpPr>
            <a:stCxn id="8" idx="1"/>
            <a:endCxn id="27" idx="1"/>
          </p:cNvCxnSpPr>
          <p:nvPr/>
        </p:nvCxnSpPr>
        <p:spPr>
          <a:xfrm rot="10800000" flipV="1">
            <a:off x="4503231" y="1703535"/>
            <a:ext cx="523160" cy="3255906"/>
          </a:xfrm>
          <a:prstGeom prst="bentConnector3">
            <a:avLst>
              <a:gd name="adj1" fmla="val 14369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8" idx="1"/>
            <a:endCxn id="28" idx="1"/>
          </p:cNvCxnSpPr>
          <p:nvPr/>
        </p:nvCxnSpPr>
        <p:spPr>
          <a:xfrm rot="10800000" flipV="1">
            <a:off x="4503231" y="1703534"/>
            <a:ext cx="523160" cy="3884765"/>
          </a:xfrm>
          <a:prstGeom prst="bentConnector3">
            <a:avLst>
              <a:gd name="adj1" fmla="val 14369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Elbow Connector 105"/>
          <p:cNvCxnSpPr>
            <a:stCxn id="8" idx="1"/>
            <a:endCxn id="29" idx="1"/>
          </p:cNvCxnSpPr>
          <p:nvPr/>
        </p:nvCxnSpPr>
        <p:spPr>
          <a:xfrm rot="10800000" flipV="1">
            <a:off x="4503231" y="1703535"/>
            <a:ext cx="523160" cy="4513624"/>
          </a:xfrm>
          <a:prstGeom prst="bentConnector3">
            <a:avLst>
              <a:gd name="adj1" fmla="val 14369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9" idx="1"/>
            <a:endCxn id="51" idx="1"/>
          </p:cNvCxnSpPr>
          <p:nvPr/>
        </p:nvCxnSpPr>
        <p:spPr>
          <a:xfrm rot="10800000" flipV="1">
            <a:off x="7977105" y="1701186"/>
            <a:ext cx="594225" cy="785678"/>
          </a:xfrm>
          <a:prstGeom prst="bentConnector3">
            <a:avLst>
              <a:gd name="adj1" fmla="val 1384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p:cNvCxnSpPr>
            <a:stCxn id="9" idx="1"/>
            <a:endCxn id="50" idx="1"/>
          </p:cNvCxnSpPr>
          <p:nvPr/>
        </p:nvCxnSpPr>
        <p:spPr>
          <a:xfrm rot="10800000" flipV="1">
            <a:off x="7977105" y="1701185"/>
            <a:ext cx="594225" cy="1414537"/>
          </a:xfrm>
          <a:prstGeom prst="bentConnector3">
            <a:avLst>
              <a:gd name="adj1" fmla="val 1384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p:cNvCxnSpPr>
            <a:stCxn id="9" idx="1"/>
            <a:endCxn id="32" idx="1"/>
          </p:cNvCxnSpPr>
          <p:nvPr/>
        </p:nvCxnSpPr>
        <p:spPr>
          <a:xfrm rot="10800000" flipV="1">
            <a:off x="7977105" y="1701185"/>
            <a:ext cx="594225" cy="2057347"/>
          </a:xfrm>
          <a:prstGeom prst="bentConnector3">
            <a:avLst>
              <a:gd name="adj1" fmla="val 1384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p:cNvCxnSpPr>
            <a:stCxn id="9" idx="1"/>
            <a:endCxn id="33" idx="1"/>
          </p:cNvCxnSpPr>
          <p:nvPr/>
        </p:nvCxnSpPr>
        <p:spPr>
          <a:xfrm rot="10800000" flipV="1">
            <a:off x="7977105" y="1701185"/>
            <a:ext cx="594225" cy="2700157"/>
          </a:xfrm>
          <a:prstGeom prst="bentConnector3">
            <a:avLst>
              <a:gd name="adj1" fmla="val 1384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Elbow Connector 123"/>
          <p:cNvCxnSpPr>
            <a:stCxn id="9" idx="1"/>
            <a:endCxn id="34" idx="1"/>
          </p:cNvCxnSpPr>
          <p:nvPr/>
        </p:nvCxnSpPr>
        <p:spPr>
          <a:xfrm rot="10800000" flipV="1">
            <a:off x="7977105" y="1701185"/>
            <a:ext cx="594225" cy="3406075"/>
          </a:xfrm>
          <a:prstGeom prst="bentConnector3">
            <a:avLst>
              <a:gd name="adj1" fmla="val 1384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9" idx="1"/>
            <a:endCxn id="35" idx="1"/>
          </p:cNvCxnSpPr>
          <p:nvPr/>
        </p:nvCxnSpPr>
        <p:spPr>
          <a:xfrm rot="10800000" flipV="1">
            <a:off x="7977105" y="1701185"/>
            <a:ext cx="594225" cy="4082225"/>
          </a:xfrm>
          <a:prstGeom prst="bentConnector3">
            <a:avLst>
              <a:gd name="adj1" fmla="val 1384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29" idx="3"/>
            <a:endCxn id="30" idx="1"/>
          </p:cNvCxnSpPr>
          <p:nvPr/>
        </p:nvCxnSpPr>
        <p:spPr>
          <a:xfrm>
            <a:off x="5500492" y="6217159"/>
            <a:ext cx="5024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9757771" y="3733211"/>
            <a:ext cx="0" cy="120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32" idx="3"/>
            <a:endCxn id="37" idx="1"/>
          </p:cNvCxnSpPr>
          <p:nvPr/>
        </p:nvCxnSpPr>
        <p:spPr>
          <a:xfrm flipV="1">
            <a:off x="8977378" y="3733211"/>
            <a:ext cx="619238" cy="25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Elbow Connector 137"/>
          <p:cNvCxnSpPr>
            <a:stCxn id="35" idx="3"/>
            <a:endCxn id="36" idx="1"/>
          </p:cNvCxnSpPr>
          <p:nvPr/>
        </p:nvCxnSpPr>
        <p:spPr>
          <a:xfrm>
            <a:off x="8974365" y="5783411"/>
            <a:ext cx="231717" cy="6299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Elbow Connector 139"/>
          <p:cNvCxnSpPr>
            <a:stCxn id="34" idx="3"/>
            <a:endCxn id="39" idx="1"/>
          </p:cNvCxnSpPr>
          <p:nvPr/>
        </p:nvCxnSpPr>
        <p:spPr>
          <a:xfrm>
            <a:off x="9022070" y="5107261"/>
            <a:ext cx="184012" cy="35523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Elbow Connector 141"/>
          <p:cNvCxnSpPr>
            <a:stCxn id="6" idx="1"/>
            <a:endCxn id="7" idx="0"/>
          </p:cNvCxnSpPr>
          <p:nvPr/>
        </p:nvCxnSpPr>
        <p:spPr>
          <a:xfrm rot="10800000" flipV="1">
            <a:off x="2918548" y="1103297"/>
            <a:ext cx="2714005" cy="3670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p:cNvCxnSpPr>
            <a:stCxn id="6" idx="3"/>
            <a:endCxn id="9" idx="0"/>
          </p:cNvCxnSpPr>
          <p:nvPr/>
        </p:nvCxnSpPr>
        <p:spPr>
          <a:xfrm>
            <a:off x="6570629" y="1103298"/>
            <a:ext cx="2546234" cy="3670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0209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12529"/>
        </a:solidFill>
        <a:effectLst/>
      </p:bgPr>
    </p:bg>
    <p:spTree>
      <p:nvGrpSpPr>
        <p:cNvPr id="1" name=""/>
        <p:cNvGrpSpPr/>
        <p:nvPr/>
      </p:nvGrpSpPr>
      <p:grpSpPr>
        <a:xfrm>
          <a:off x="0" y="0"/>
          <a:ext cx="0" cy="0"/>
          <a:chOff x="0" y="0"/>
          <a:chExt cx="0" cy="0"/>
        </a:xfrm>
      </p:grpSpPr>
      <p:sp>
        <p:nvSpPr>
          <p:cNvPr id="4" name="TextBox 3"/>
          <p:cNvSpPr txBox="1"/>
          <p:nvPr/>
        </p:nvSpPr>
        <p:spPr>
          <a:xfrm>
            <a:off x="3885672" y="572810"/>
            <a:ext cx="4420656"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5400" b="1" dirty="0" smtClean="0"/>
              <a:t>Our Objectives</a:t>
            </a:r>
            <a:endParaRPr lang="en-US" sz="5400" b="1"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29594"/>
          <a:stretch/>
        </p:blipFill>
        <p:spPr>
          <a:xfrm>
            <a:off x="0" y="1965960"/>
            <a:ext cx="12192000" cy="3505200"/>
          </a:xfrm>
          <a:prstGeom prst="rect">
            <a:avLst/>
          </a:prstGeom>
        </p:spPr>
      </p:pic>
    </p:spTree>
    <p:extLst>
      <p:ext uri="{BB962C8B-B14F-4D97-AF65-F5344CB8AC3E}">
        <p14:creationId xmlns:p14="http://schemas.microsoft.com/office/powerpoint/2010/main" val="31962264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4" name="TextBox 3"/>
          <p:cNvSpPr txBox="1"/>
          <p:nvPr/>
        </p:nvSpPr>
        <p:spPr>
          <a:xfrm>
            <a:off x="2895600" y="2819400"/>
            <a:ext cx="6461760"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5400" b="1" dirty="0" smtClean="0"/>
              <a:t>Final Database Design</a:t>
            </a:r>
            <a:endParaRPr lang="en-US" sz="5400" b="1" dirty="0"/>
          </a:p>
        </p:txBody>
      </p:sp>
    </p:spTree>
    <p:extLst>
      <p:ext uri="{BB962C8B-B14F-4D97-AF65-F5344CB8AC3E}">
        <p14:creationId xmlns:p14="http://schemas.microsoft.com/office/powerpoint/2010/main" val="16158975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493</TotalTime>
  <Words>393</Words>
  <Application>Microsoft Office PowerPoint</Application>
  <PresentationFormat>Widescreen</PresentationFormat>
  <Paragraphs>67</Paragraphs>
  <Slides>51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51</vt:i4>
      </vt:variant>
    </vt:vector>
  </HeadingPairs>
  <TitlesOfParts>
    <vt:vector size="63" baseType="lpstr">
      <vt:lpstr>Agency FB</vt:lpstr>
      <vt:lpstr>Alegreya Sans SC Black</vt:lpstr>
      <vt:lpstr>Arial</vt:lpstr>
      <vt:lpstr>Arial Black</vt:lpstr>
      <vt:lpstr>Arial Narrow</vt:lpstr>
      <vt:lpstr>Berlin Sans FB</vt:lpstr>
      <vt:lpstr>Calibri</vt:lpstr>
      <vt:lpstr>Calibri Light</vt:lpstr>
      <vt:lpstr>Candara Light</vt:lpstr>
      <vt:lpstr>Centaur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33</cp:revision>
  <dcterms:created xsi:type="dcterms:W3CDTF">2023-11-28T13:55:18Z</dcterms:created>
  <dcterms:modified xsi:type="dcterms:W3CDTF">2023-11-28T22:08:39Z</dcterms:modified>
</cp:coreProperties>
</file>